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8" r:id="rId6"/>
    <p:sldId id="260" r:id="rId7"/>
    <p:sldId id="269" r:id="rId8"/>
    <p:sldId id="271" r:id="rId9"/>
    <p:sldId id="272" r:id="rId10"/>
    <p:sldId id="273" r:id="rId11"/>
    <p:sldId id="277" r:id="rId12"/>
    <p:sldId id="261" r:id="rId13"/>
    <p:sldId id="275" r:id="rId14"/>
    <p:sldId id="276" r:id="rId15"/>
    <p:sldId id="268" r:id="rId16"/>
    <p:sldId id="280" r:id="rId17"/>
    <p:sldId id="266" r:id="rId18"/>
    <p:sldId id="281" r:id="rId19"/>
    <p:sldId id="267" r:id="rId20"/>
    <p:sldId id="262" r:id="rId21"/>
    <p:sldId id="264" r:id="rId22"/>
    <p:sldId id="279" r:id="rId23"/>
    <p:sldId id="263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F3EA77"/>
    <a:srgbClr val="FFFFFF"/>
    <a:srgbClr val="B31B1B"/>
    <a:srgbClr val="FAF76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00BC5-0C3D-41CE-AFDE-9C3A82C7049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FD9D-EE74-48F0-82E6-156E915E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FD9D-EE74-48F0-82E6-156E915EA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5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FD9D-EE74-48F0-82E6-156E915EA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FD9D-EE74-48F0-82E6-156E915EAC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FD9D-EE74-48F0-82E6-156E915EAC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1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8928-3B81-5342-1DE7-83E1EB5C6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E9BCC-FF0C-43F9-35EA-DB3DE66E8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1BCB4-692E-7F6F-8895-4C2E5897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448D8-9093-C32B-90D0-7CBA0781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8977D-A90E-FBF9-740C-E4211A89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B5FF-6AAE-12E4-296C-C5F9B55B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7CDF3-099E-5113-9728-2453F6D5A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9A274-E02C-8664-D439-6804F065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CE5BD-485F-E297-CA04-3C4D8BA9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4B49-079D-4826-E581-338CD0E6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7BC75-7E4F-EE64-E2E9-543A3ED3E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A4C70-B9F1-3065-9DD4-75CD84C1D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F46F-269F-4F08-20D3-8928607A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C7539-4355-EEC5-0992-857DEFEB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DD1B4-0B19-22E7-694F-384BD4FD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4301-F901-8856-C782-E135602A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EA1F2-C3BD-A89F-6A59-3C16C358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1906E-DA05-0F59-733F-6B4309D7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49A00-0CAD-EE4F-1DBD-9918123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9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0FF5-5C94-F4B2-3014-E0038A35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8D4C3-C4FE-28C0-4ACD-E9D73D53D62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/>
            </a:lvl1pPr>
            <a:lvl2pPr marL="685800" indent="-228600">
              <a:buFont typeface="Wingdings" panose="05000000000000000000" pitchFamily="2" charset="2"/>
              <a:buChar char="v"/>
              <a:defRPr/>
            </a:lvl2pPr>
            <a:lvl3pPr marL="1143000" indent="-228600">
              <a:buFont typeface="Wingdings" panose="05000000000000000000" pitchFamily="2" charset="2"/>
              <a:buChar char="v"/>
              <a:defRPr/>
            </a:lvl3pPr>
            <a:lvl4pPr marL="1600200" indent="-228600">
              <a:buFont typeface="Wingdings" panose="05000000000000000000" pitchFamily="2" charset="2"/>
              <a:buChar char="v"/>
              <a:defRPr/>
            </a:lvl4pPr>
            <a:lvl5pPr marL="2057400" indent="-228600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5DEB1-A98D-3520-8AC5-EAC5EA1E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31AE8-E039-0444-143C-724E1A0E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5F61-6AFB-D0D3-083C-9FD204E0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F0FA-F420-DDA0-6F9E-5E35129D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BA5D9-279C-1692-EA85-1F66A8C8F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E70A5-33D3-6A01-806D-C6E2935E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66026-778F-B077-60F3-54850489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0D5D-4352-7828-E2D7-261C172C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6E3A-26CE-BA77-FD4B-A15EC4B7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33B61-AF9F-F699-82B2-EA10F2093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F61CA-CA98-3393-E91E-2D269702F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57FB9-DE4E-33CD-613E-BDDCA42D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B12FC-3DCF-6D8C-F3D2-DC2AB923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0B0C2-AB40-65DF-31DF-C011E308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4231-29D5-0837-133B-C3F2D850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A1B97-CD83-5AAE-0BC0-28DB0567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1CE34-9859-EF52-711B-CB40D5CB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B89EC-29B0-CFA0-2C2F-2D595E394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D85AB-C349-299C-8585-6B65742A3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F1F42-6234-1ED7-2940-ECC29410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2D879-D31E-FA9A-C74A-C50E208F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A1E9B-A2FC-B776-EE71-25AAFD84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7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C01B-0394-F269-BB9D-8C17264D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5DC4D-A045-8963-3412-78BF239D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B8638-9884-C7EC-AC87-CCCD4DFD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E83DE-CFA4-4D99-1612-20C1E91A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F6B20-1766-DC18-3538-5DF3B4E7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72DFC-4755-06F2-D1E8-C0341660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409-C27A-B24B-DA96-150D4FF3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E58C-A89F-19AD-4D68-1FA6FDCB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298ED-28D6-3391-F337-E91C1DEA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8F605-1BAF-0D71-529A-7CD4C5752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65D82-7958-63B3-4934-0419D8DF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80E78-7818-3E79-2806-7FBEBA7C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30C54-5111-1520-81EC-BD316D08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B92E-469F-2D3B-F3E6-0A707A06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E3170-E7BB-8D1D-B51C-5C464B68F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E05D9-0060-8967-F508-1D0FF8041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FDD2D-1092-9652-AD49-E5817484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B6AE0-E028-763F-B566-40CD822A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3D9D7-BE1C-49E5-D9BF-F41B1259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2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8434A-FFA2-87A2-532D-6E4FCBFB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EA3BA-5FE1-EE73-017E-2A21914D4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2BFBB-818D-F147-F0CD-4E3783271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80E9-C0BB-478B-B191-E6C77011B8C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69529-FE49-A068-55F0-6D722F818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C34B-3EDD-45B2-6278-E6457DDCE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3AA8-7233-47B6-B328-ADF9EC15D1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EF102-AFA4-A0A3-9EFC-F32006B591AB}"/>
              </a:ext>
            </a:extLst>
          </p:cNvPr>
          <p:cNvSpPr/>
          <p:nvPr userDrawn="1"/>
        </p:nvSpPr>
        <p:spPr>
          <a:xfrm>
            <a:off x="0" y="-1"/>
            <a:ext cx="12192000" cy="365125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2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C63A-1532-6EAE-E2DD-580C27F9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325" y="360309"/>
            <a:ext cx="10982325" cy="1655763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Georgia" panose="02040502050405020303" pitchFamily="18" charset="0"/>
                <a:cs typeface="Times New Roman" panose="02020603050405020304" pitchFamily="18" charset="0"/>
              </a:rPr>
              <a:t>Cornell University Uses Integer Programming to Optimize Final Exam Scheduling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F93FB-00C2-15A0-0A2A-E7DB4185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5" y="3160278"/>
            <a:ext cx="10982325" cy="2343944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Tinghan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(Joe) Ye </a:t>
            </a:r>
            <a:r>
              <a:rPr lang="en-US" sz="2000" baseline="30000" dirty="0">
                <a:latin typeface="Georgia" panose="02040502050405020303" pitchFamily="18" charset="0"/>
                <a:cs typeface="Times New Roman" panose="02020603050405020304" pitchFamily="18" charset="0"/>
              </a:rPr>
              <a:t>1,2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		 Willem van </a:t>
            </a:r>
            <a:r>
              <a:rPr lang="en-US" sz="20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Osselaer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30000" dirty="0">
                <a:latin typeface="Georgia" panose="02040502050405020303" pitchFamily="18" charset="0"/>
                <a:cs typeface="Times New Roman" panose="02020603050405020304" pitchFamily="18" charset="0"/>
              </a:rPr>
              <a:t>1,3</a:t>
            </a: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4BBB9D-753D-2E45-258A-1D43E3CD5D36}"/>
              </a:ext>
            </a:extLst>
          </p:cNvPr>
          <p:cNvSpPr txBox="1">
            <a:spLocks/>
          </p:cNvSpPr>
          <p:nvPr/>
        </p:nvSpPr>
        <p:spPr>
          <a:xfrm>
            <a:off x="485775" y="2106248"/>
            <a:ext cx="11309350" cy="671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18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18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18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Georgia" panose="02040502050405020303" pitchFamily="18" charset="0"/>
                <a:cs typeface="Arial" panose="020B0604020202020204" pitchFamily="34" charset="0"/>
              </a:rPr>
              <a:t>INFORMS Undergraduate Operations Research Prize Finalist Session 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Georgia" panose="02040502050405020303" pitchFamily="18" charset="0"/>
                <a:cs typeface="Arial" panose="020B0604020202020204" pitchFamily="34" charset="0"/>
              </a:rPr>
              <a:t>October 15</a:t>
            </a:r>
            <a:r>
              <a:rPr lang="en-US" sz="1800" b="1" baseline="30000" dirty="0">
                <a:latin typeface="Georgia" panose="02040502050405020303" pitchFamily="18" charset="0"/>
                <a:cs typeface="Arial" panose="020B0604020202020204" pitchFamily="34" charset="0"/>
              </a:rPr>
              <a:t>th</a:t>
            </a:r>
            <a:r>
              <a:rPr lang="en-US" sz="1800" b="1" dirty="0">
                <a:latin typeface="Georgia" panose="02040502050405020303" pitchFamily="18" charset="0"/>
                <a:cs typeface="Arial" panose="020B0604020202020204" pitchFamily="34" charset="0"/>
              </a:rPr>
              <a:t>, 2023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2526D2-DEE4-323B-EF1F-A4062781B0BA}"/>
              </a:ext>
            </a:extLst>
          </p:cNvPr>
          <p:cNvSpPr txBox="1">
            <a:spLocks/>
          </p:cNvSpPr>
          <p:nvPr/>
        </p:nvSpPr>
        <p:spPr>
          <a:xfrm>
            <a:off x="73025" y="4716674"/>
            <a:ext cx="10982325" cy="671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Qihan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(Jody) Zhu </a:t>
            </a:r>
            <a:r>
              <a:rPr lang="en-US" sz="2000" baseline="30000" dirty="0">
                <a:latin typeface="Georgia" panose="02040502050405020303" pitchFamily="18" charset="0"/>
                <a:cs typeface="Times New Roman" panose="02020603050405020304" pitchFamily="18" charset="0"/>
              </a:rPr>
              <a:t>1,4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		    David </a:t>
            </a:r>
            <a:r>
              <a:rPr lang="en-US" sz="20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Shmoys</a:t>
            </a:r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30000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0C3297-2BF7-4D92-34A7-E73D41265AB0}"/>
              </a:ext>
            </a:extLst>
          </p:cNvPr>
          <p:cNvSpPr txBox="1">
            <a:spLocks/>
          </p:cNvSpPr>
          <p:nvPr/>
        </p:nvSpPr>
        <p:spPr>
          <a:xfrm>
            <a:off x="0" y="6381750"/>
            <a:ext cx="12192000" cy="47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>
                <a:latin typeface="Georgia" panose="02040502050405020303" pitchFamily="18" charset="0"/>
                <a:cs typeface="Times New Roman" panose="02020603050405020304" pitchFamily="18" charset="0"/>
              </a:rPr>
              <a:t>1 </a:t>
            </a:r>
            <a:r>
              <a:rPr lang="en-US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Cornell ORIE   </a:t>
            </a:r>
            <a:r>
              <a:rPr lang="en-US" sz="1600" baseline="30000" dirty="0">
                <a:latin typeface="Georgia" panose="02040502050405020303" pitchFamily="18" charset="0"/>
                <a:cs typeface="Times New Roman" panose="02020603050405020304" pitchFamily="18" charset="0"/>
              </a:rPr>
              <a:t>2 </a:t>
            </a:r>
            <a:r>
              <a:rPr lang="en-US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Georgia Tech </a:t>
            </a:r>
            <a:r>
              <a:rPr lang="en-US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ISyE</a:t>
            </a:r>
            <a:r>
              <a:rPr lang="en-US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  </a:t>
            </a:r>
            <a:r>
              <a:rPr lang="en-US" sz="1600" baseline="30000" dirty="0">
                <a:latin typeface="Georgia" panose="02040502050405020303" pitchFamily="18" charset="0"/>
                <a:cs typeface="Times New Roman" panose="02020603050405020304" pitchFamily="18" charset="0"/>
              </a:rPr>
              <a:t>3 </a:t>
            </a:r>
            <a:r>
              <a:rPr lang="en-US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Optimal Solutions Inc.  </a:t>
            </a:r>
            <a:r>
              <a:rPr lang="en-US" sz="1600" baseline="30000" dirty="0">
                <a:latin typeface="Georgia" panose="02040502050405020303" pitchFamily="18" charset="0"/>
                <a:cs typeface="Times New Roman" panose="02020603050405020304" pitchFamily="18" charset="0"/>
              </a:rPr>
              <a:t>4 </a:t>
            </a:r>
            <a:r>
              <a:rPr lang="en-US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CMU Tepper		</a:t>
            </a:r>
          </a:p>
          <a:p>
            <a:pPr algn="l"/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63;p13">
            <a:extLst>
              <a:ext uri="{FF2B5EF4-FFF2-40B4-BE49-F238E27FC236}">
                <a16:creationId xmlns:a16="http://schemas.microsoft.com/office/drawing/2014/main" id="{497C377A-E1BC-7BCE-8512-1B0F545E2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7" r="357"/>
          <a:stretch/>
        </p:blipFill>
        <p:spPr>
          <a:xfrm>
            <a:off x="3505200" y="3511550"/>
            <a:ext cx="1041400" cy="102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63;p13">
            <a:extLst>
              <a:ext uri="{FF2B5EF4-FFF2-40B4-BE49-F238E27FC236}">
                <a16:creationId xmlns:a16="http://schemas.microsoft.com/office/drawing/2014/main" id="{DC2507A5-AD99-0052-11F9-59202D3F2A3F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b="1745"/>
          <a:stretch/>
        </p:blipFill>
        <p:spPr>
          <a:xfrm>
            <a:off x="7045325" y="5142135"/>
            <a:ext cx="1041400" cy="102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Google Shape;63;p13">
            <a:extLst>
              <a:ext uri="{FF2B5EF4-FFF2-40B4-BE49-F238E27FC236}">
                <a16:creationId xmlns:a16="http://schemas.microsoft.com/office/drawing/2014/main" id="{7F65C1DF-7A0E-1A08-2DA7-0D2A643678EC}"/>
              </a:ext>
            </a:extLst>
          </p:cNvPr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 b="797"/>
          <a:stretch/>
        </p:blipFill>
        <p:spPr>
          <a:xfrm>
            <a:off x="3505200" y="5142135"/>
            <a:ext cx="1041400" cy="102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Google Shape;63;p13">
            <a:extLst>
              <a:ext uri="{FF2B5EF4-FFF2-40B4-BE49-F238E27FC236}">
                <a16:creationId xmlns:a16="http://schemas.microsoft.com/office/drawing/2014/main" id="{4F49ED5B-19E1-C0B4-9B4B-65BEEE725B34}"/>
              </a:ext>
            </a:extLst>
          </p:cNvPr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1" b="13821"/>
          <a:stretch/>
        </p:blipFill>
        <p:spPr>
          <a:xfrm>
            <a:off x="7045325" y="3509679"/>
            <a:ext cx="1041400" cy="102479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71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4227-4FB6-4125-744F-6903B690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94" y="365453"/>
            <a:ext cx="10515600" cy="1325563"/>
          </a:xfrm>
        </p:spPr>
        <p:txBody>
          <a:bodyPr/>
          <a:lstStyle/>
          <a:p>
            <a:r>
              <a:rPr lang="en-US" dirty="0"/>
              <a:t>Base Model – Block Assignment</a:t>
            </a:r>
          </a:p>
        </p:txBody>
      </p:sp>
      <p:sp>
        <p:nvSpPr>
          <p:cNvPr id="39" name="Google Shape;223;p25">
            <a:extLst>
              <a:ext uri="{FF2B5EF4-FFF2-40B4-BE49-F238E27FC236}">
                <a16:creationId xmlns:a16="http://schemas.microsoft.com/office/drawing/2014/main" id="{8361CE4B-4A0F-2980-D5A7-FA33B57DCAC5}"/>
              </a:ext>
            </a:extLst>
          </p:cNvPr>
          <p:cNvSpPr/>
          <p:nvPr/>
        </p:nvSpPr>
        <p:spPr>
          <a:xfrm>
            <a:off x="3114983" y="4426191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" name="Google Shape;224;p25">
            <a:extLst>
              <a:ext uri="{FF2B5EF4-FFF2-40B4-BE49-F238E27FC236}">
                <a16:creationId xmlns:a16="http://schemas.microsoft.com/office/drawing/2014/main" id="{55C89DD6-A51F-E801-3429-E9C2966077CE}"/>
              </a:ext>
            </a:extLst>
          </p:cNvPr>
          <p:cNvSpPr/>
          <p:nvPr/>
        </p:nvSpPr>
        <p:spPr>
          <a:xfrm>
            <a:off x="5918509" y="3358000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1" name="Google Shape;225;p25">
            <a:extLst>
              <a:ext uri="{FF2B5EF4-FFF2-40B4-BE49-F238E27FC236}">
                <a16:creationId xmlns:a16="http://schemas.microsoft.com/office/drawing/2014/main" id="{0A30A572-0BAC-8FEA-C76D-F9ACE7D24A32}"/>
              </a:ext>
            </a:extLst>
          </p:cNvPr>
          <p:cNvSpPr/>
          <p:nvPr/>
        </p:nvSpPr>
        <p:spPr>
          <a:xfrm>
            <a:off x="6862154" y="5078979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2" name="Google Shape;226;p25">
            <a:extLst>
              <a:ext uri="{FF2B5EF4-FFF2-40B4-BE49-F238E27FC236}">
                <a16:creationId xmlns:a16="http://schemas.microsoft.com/office/drawing/2014/main" id="{58237955-9856-9BB8-6364-3DF8ACF81B07}"/>
              </a:ext>
            </a:extLst>
          </p:cNvPr>
          <p:cNvSpPr/>
          <p:nvPr/>
        </p:nvSpPr>
        <p:spPr>
          <a:xfrm>
            <a:off x="3241780" y="2823904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3" name="Google Shape;227;p25">
            <a:extLst>
              <a:ext uri="{FF2B5EF4-FFF2-40B4-BE49-F238E27FC236}">
                <a16:creationId xmlns:a16="http://schemas.microsoft.com/office/drawing/2014/main" id="{E4408A31-BCCD-B4EE-F0F4-029EA4D678FF}"/>
              </a:ext>
            </a:extLst>
          </p:cNvPr>
          <p:cNvSpPr/>
          <p:nvPr/>
        </p:nvSpPr>
        <p:spPr>
          <a:xfrm>
            <a:off x="8623042" y="3446889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Google Shape;228;p25">
            <a:extLst>
              <a:ext uri="{FF2B5EF4-FFF2-40B4-BE49-F238E27FC236}">
                <a16:creationId xmlns:a16="http://schemas.microsoft.com/office/drawing/2014/main" id="{BCB45D02-4765-C8DC-E2E0-EC5AB8A1F2F4}"/>
              </a:ext>
            </a:extLst>
          </p:cNvPr>
          <p:cNvSpPr/>
          <p:nvPr/>
        </p:nvSpPr>
        <p:spPr>
          <a:xfrm>
            <a:off x="7284776" y="2052425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45" name="Google Shape;229;p25">
            <a:extLst>
              <a:ext uri="{FF2B5EF4-FFF2-40B4-BE49-F238E27FC236}">
                <a16:creationId xmlns:a16="http://schemas.microsoft.com/office/drawing/2014/main" id="{AB29E267-F8B1-5ACB-9EAF-79CE3A1B93FB}"/>
              </a:ext>
            </a:extLst>
          </p:cNvPr>
          <p:cNvCxnSpPr>
            <a:stCxn id="42" idx="6"/>
            <a:endCxn id="40" idx="2"/>
          </p:cNvCxnSpPr>
          <p:nvPr/>
        </p:nvCxnSpPr>
        <p:spPr>
          <a:xfrm>
            <a:off x="3593980" y="3001954"/>
            <a:ext cx="2324400" cy="534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230;p25">
            <a:extLst>
              <a:ext uri="{FF2B5EF4-FFF2-40B4-BE49-F238E27FC236}">
                <a16:creationId xmlns:a16="http://schemas.microsoft.com/office/drawing/2014/main" id="{4424D4F2-B836-780C-597E-2D2701BFFE26}"/>
              </a:ext>
            </a:extLst>
          </p:cNvPr>
          <p:cNvCxnSpPr>
            <a:stCxn id="42" idx="7"/>
            <a:endCxn id="44" idx="2"/>
          </p:cNvCxnSpPr>
          <p:nvPr/>
        </p:nvCxnSpPr>
        <p:spPr>
          <a:xfrm rot="10800000" flipH="1">
            <a:off x="3542401" y="2230454"/>
            <a:ext cx="3742500" cy="645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231;p25">
            <a:extLst>
              <a:ext uri="{FF2B5EF4-FFF2-40B4-BE49-F238E27FC236}">
                <a16:creationId xmlns:a16="http://schemas.microsoft.com/office/drawing/2014/main" id="{17F5F50A-AF2B-3D36-7B25-FF1F62D9D580}"/>
              </a:ext>
            </a:extLst>
          </p:cNvPr>
          <p:cNvCxnSpPr>
            <a:stCxn id="42" idx="4"/>
            <a:endCxn id="39" idx="0"/>
          </p:cNvCxnSpPr>
          <p:nvPr/>
        </p:nvCxnSpPr>
        <p:spPr>
          <a:xfrm flipH="1">
            <a:off x="3290980" y="3180004"/>
            <a:ext cx="126900" cy="12462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232;p25">
            <a:extLst>
              <a:ext uri="{FF2B5EF4-FFF2-40B4-BE49-F238E27FC236}">
                <a16:creationId xmlns:a16="http://schemas.microsoft.com/office/drawing/2014/main" id="{0D6B1971-5CF7-A3A1-C099-E11273E3BDB4}"/>
              </a:ext>
            </a:extLst>
          </p:cNvPr>
          <p:cNvCxnSpPr>
            <a:stCxn id="39" idx="6"/>
            <a:endCxn id="41" idx="2"/>
          </p:cNvCxnSpPr>
          <p:nvPr/>
        </p:nvCxnSpPr>
        <p:spPr>
          <a:xfrm>
            <a:off x="3467183" y="4604241"/>
            <a:ext cx="3395100" cy="652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233;p25">
            <a:extLst>
              <a:ext uri="{FF2B5EF4-FFF2-40B4-BE49-F238E27FC236}">
                <a16:creationId xmlns:a16="http://schemas.microsoft.com/office/drawing/2014/main" id="{E151E282-0693-7870-2DEB-78ED802B2ABA}"/>
              </a:ext>
            </a:extLst>
          </p:cNvPr>
          <p:cNvCxnSpPr>
            <a:stCxn id="44" idx="5"/>
            <a:endCxn id="43" idx="1"/>
          </p:cNvCxnSpPr>
          <p:nvPr/>
        </p:nvCxnSpPr>
        <p:spPr>
          <a:xfrm>
            <a:off x="7585398" y="2356375"/>
            <a:ext cx="1089300" cy="11427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234;p25">
            <a:extLst>
              <a:ext uri="{FF2B5EF4-FFF2-40B4-BE49-F238E27FC236}">
                <a16:creationId xmlns:a16="http://schemas.microsoft.com/office/drawing/2014/main" id="{39D0DCDC-B393-6414-A04D-EEA696B2926A}"/>
              </a:ext>
            </a:extLst>
          </p:cNvPr>
          <p:cNvCxnSpPr>
            <a:stCxn id="40" idx="5"/>
            <a:endCxn id="41" idx="1"/>
          </p:cNvCxnSpPr>
          <p:nvPr/>
        </p:nvCxnSpPr>
        <p:spPr>
          <a:xfrm>
            <a:off x="6219130" y="3661950"/>
            <a:ext cx="694500" cy="14691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235;p25">
            <a:extLst>
              <a:ext uri="{FF2B5EF4-FFF2-40B4-BE49-F238E27FC236}">
                <a16:creationId xmlns:a16="http://schemas.microsoft.com/office/drawing/2014/main" id="{E01BE298-DFE8-6C65-F5F9-2F7392333111}"/>
              </a:ext>
            </a:extLst>
          </p:cNvPr>
          <p:cNvCxnSpPr>
            <a:stCxn id="40" idx="6"/>
            <a:endCxn id="43" idx="2"/>
          </p:cNvCxnSpPr>
          <p:nvPr/>
        </p:nvCxnSpPr>
        <p:spPr>
          <a:xfrm>
            <a:off x="6270709" y="3536050"/>
            <a:ext cx="2352300" cy="88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236;p25">
            <a:extLst>
              <a:ext uri="{FF2B5EF4-FFF2-40B4-BE49-F238E27FC236}">
                <a16:creationId xmlns:a16="http://schemas.microsoft.com/office/drawing/2014/main" id="{8FF3007D-EB6B-7D2E-6484-ED17D99CD872}"/>
              </a:ext>
            </a:extLst>
          </p:cNvPr>
          <p:cNvCxnSpPr>
            <a:stCxn id="39" idx="7"/>
            <a:endCxn id="44" idx="3"/>
          </p:cNvCxnSpPr>
          <p:nvPr/>
        </p:nvCxnSpPr>
        <p:spPr>
          <a:xfrm rot="10800000" flipH="1">
            <a:off x="3415605" y="2356441"/>
            <a:ext cx="3920700" cy="2121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237;p25">
            <a:extLst>
              <a:ext uri="{FF2B5EF4-FFF2-40B4-BE49-F238E27FC236}">
                <a16:creationId xmlns:a16="http://schemas.microsoft.com/office/drawing/2014/main" id="{1C03C56F-4CCB-DE02-39F1-3A97CD039CEE}"/>
              </a:ext>
            </a:extLst>
          </p:cNvPr>
          <p:cNvCxnSpPr>
            <a:stCxn id="41" idx="7"/>
            <a:endCxn id="43" idx="3"/>
          </p:cNvCxnSpPr>
          <p:nvPr/>
        </p:nvCxnSpPr>
        <p:spPr>
          <a:xfrm rot="10800000" flipH="1">
            <a:off x="7162775" y="3750828"/>
            <a:ext cx="1511700" cy="138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238;p25">
            <a:extLst>
              <a:ext uri="{FF2B5EF4-FFF2-40B4-BE49-F238E27FC236}">
                <a16:creationId xmlns:a16="http://schemas.microsoft.com/office/drawing/2014/main" id="{374B2083-6907-21DA-8128-DBB0D63D0CF4}"/>
              </a:ext>
            </a:extLst>
          </p:cNvPr>
          <p:cNvCxnSpPr>
            <a:stCxn id="41" idx="0"/>
            <a:endCxn id="44" idx="4"/>
          </p:cNvCxnSpPr>
          <p:nvPr/>
        </p:nvCxnSpPr>
        <p:spPr>
          <a:xfrm rot="10800000" flipH="1">
            <a:off x="7038254" y="2408379"/>
            <a:ext cx="422700" cy="2670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245;p25">
            <a:extLst>
              <a:ext uri="{FF2B5EF4-FFF2-40B4-BE49-F238E27FC236}">
                <a16:creationId xmlns:a16="http://schemas.microsoft.com/office/drawing/2014/main" id="{F2D8B9BC-2064-E650-E8FA-52865B970C44}"/>
              </a:ext>
            </a:extLst>
          </p:cNvPr>
          <p:cNvSpPr txBox="1"/>
          <p:nvPr/>
        </p:nvSpPr>
        <p:spPr>
          <a:xfrm>
            <a:off x="4983433" y="238687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246;p25">
            <a:extLst>
              <a:ext uri="{FF2B5EF4-FFF2-40B4-BE49-F238E27FC236}">
                <a16:creationId xmlns:a16="http://schemas.microsoft.com/office/drawing/2014/main" id="{7ED5C1E2-637D-5284-6B71-986CE51AC489}"/>
              </a:ext>
            </a:extLst>
          </p:cNvPr>
          <p:cNvSpPr txBox="1"/>
          <p:nvPr/>
        </p:nvSpPr>
        <p:spPr>
          <a:xfrm>
            <a:off x="3143483" y="35400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3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247;p25">
            <a:extLst>
              <a:ext uri="{FF2B5EF4-FFF2-40B4-BE49-F238E27FC236}">
                <a16:creationId xmlns:a16="http://schemas.microsoft.com/office/drawing/2014/main" id="{519E41A1-4795-5665-9469-948DEF94778D}"/>
              </a:ext>
            </a:extLst>
          </p:cNvPr>
          <p:cNvSpPr txBox="1"/>
          <p:nvPr/>
        </p:nvSpPr>
        <p:spPr>
          <a:xfrm>
            <a:off x="6355033" y="4116938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2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Google Shape;248;p25">
            <a:extLst>
              <a:ext uri="{FF2B5EF4-FFF2-40B4-BE49-F238E27FC236}">
                <a16:creationId xmlns:a16="http://schemas.microsoft.com/office/drawing/2014/main" id="{00007369-DDA9-FA2E-5497-1A67F9122809}"/>
              </a:ext>
            </a:extLst>
          </p:cNvPr>
          <p:cNvSpPr txBox="1"/>
          <p:nvPr/>
        </p:nvSpPr>
        <p:spPr>
          <a:xfrm>
            <a:off x="7514532" y="3380350"/>
            <a:ext cx="69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249;p25">
            <a:extLst>
              <a:ext uri="{FF2B5EF4-FFF2-40B4-BE49-F238E27FC236}">
                <a16:creationId xmlns:a16="http://schemas.microsoft.com/office/drawing/2014/main" id="{49610F77-3EBE-C35E-9B78-40940707BF00}"/>
              </a:ext>
            </a:extLst>
          </p:cNvPr>
          <p:cNvSpPr txBox="1"/>
          <p:nvPr/>
        </p:nvSpPr>
        <p:spPr>
          <a:xfrm>
            <a:off x="6219133" y="26437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7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Google Shape;250;p25">
            <a:extLst>
              <a:ext uri="{FF2B5EF4-FFF2-40B4-BE49-F238E27FC236}">
                <a16:creationId xmlns:a16="http://schemas.microsoft.com/office/drawing/2014/main" id="{D2A64B49-751A-611D-8346-340D71B91D5C}"/>
              </a:ext>
            </a:extLst>
          </p:cNvPr>
          <p:cNvSpPr txBox="1"/>
          <p:nvPr/>
        </p:nvSpPr>
        <p:spPr>
          <a:xfrm>
            <a:off x="5000983" y="47305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251;p25">
            <a:extLst>
              <a:ext uri="{FF2B5EF4-FFF2-40B4-BE49-F238E27FC236}">
                <a16:creationId xmlns:a16="http://schemas.microsoft.com/office/drawing/2014/main" id="{5E38965B-0730-49F8-FF59-7345C7E750BC}"/>
              </a:ext>
            </a:extLst>
          </p:cNvPr>
          <p:cNvSpPr txBox="1"/>
          <p:nvPr/>
        </p:nvSpPr>
        <p:spPr>
          <a:xfrm>
            <a:off x="7918708" y="272762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252;p25">
            <a:extLst>
              <a:ext uri="{FF2B5EF4-FFF2-40B4-BE49-F238E27FC236}">
                <a16:creationId xmlns:a16="http://schemas.microsoft.com/office/drawing/2014/main" id="{DF21B79F-27D0-4BA0-F39B-6D0BF88093DD}"/>
              </a:ext>
            </a:extLst>
          </p:cNvPr>
          <p:cNvSpPr txBox="1"/>
          <p:nvPr/>
        </p:nvSpPr>
        <p:spPr>
          <a:xfrm>
            <a:off x="7705999" y="415907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4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253;p25">
            <a:extLst>
              <a:ext uri="{FF2B5EF4-FFF2-40B4-BE49-F238E27FC236}">
                <a16:creationId xmlns:a16="http://schemas.microsoft.com/office/drawing/2014/main" id="{FA7EBAF7-CE90-CAE7-BD88-E5B1601713F9}"/>
              </a:ext>
            </a:extLst>
          </p:cNvPr>
          <p:cNvSpPr txBox="1"/>
          <p:nvPr/>
        </p:nvSpPr>
        <p:spPr>
          <a:xfrm>
            <a:off x="4226033" y="295780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254;p25">
            <a:extLst>
              <a:ext uri="{FF2B5EF4-FFF2-40B4-BE49-F238E27FC236}">
                <a16:creationId xmlns:a16="http://schemas.microsoft.com/office/drawing/2014/main" id="{B6E7D490-E49C-DD67-CEB6-79A7CEF31D15}"/>
              </a:ext>
            </a:extLst>
          </p:cNvPr>
          <p:cNvSpPr txBox="1"/>
          <p:nvPr/>
        </p:nvSpPr>
        <p:spPr>
          <a:xfrm>
            <a:off x="7162783" y="2879563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357;p29">
            <a:extLst>
              <a:ext uri="{FF2B5EF4-FFF2-40B4-BE49-F238E27FC236}">
                <a16:creationId xmlns:a16="http://schemas.microsoft.com/office/drawing/2014/main" id="{6437B421-3F7A-322C-FABA-0DD862557558}"/>
              </a:ext>
            </a:extLst>
          </p:cNvPr>
          <p:cNvSpPr txBox="1"/>
          <p:nvPr/>
        </p:nvSpPr>
        <p:spPr>
          <a:xfrm>
            <a:off x="8623009" y="1869066"/>
            <a:ext cx="2624151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+mj-lt"/>
                <a:ea typeface="Proxima Nova"/>
                <a:cs typeface="Proxima Nova"/>
                <a:sym typeface="Proxima Nova"/>
              </a:rPr>
              <a:t>Conflicts: 6 4 0   </a:t>
            </a:r>
            <a:r>
              <a:rPr lang="en" sz="23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6</a:t>
            </a:r>
            <a:endParaRPr lang="en-US" sz="23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393;p30">
            <a:extLst>
              <a:ext uri="{FF2B5EF4-FFF2-40B4-BE49-F238E27FC236}">
                <a16:creationId xmlns:a16="http://schemas.microsoft.com/office/drawing/2014/main" id="{88E1F1D8-1515-26D1-B048-914829785325}"/>
              </a:ext>
            </a:extLst>
          </p:cNvPr>
          <p:cNvSpPr/>
          <p:nvPr/>
        </p:nvSpPr>
        <p:spPr>
          <a:xfrm rot="17936938">
            <a:off x="10169780" y="2126298"/>
            <a:ext cx="316096" cy="4647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93;p30">
            <a:extLst>
              <a:ext uri="{FF2B5EF4-FFF2-40B4-BE49-F238E27FC236}">
                <a16:creationId xmlns:a16="http://schemas.microsoft.com/office/drawing/2014/main" id="{ABFA84AD-DCB8-11D0-449F-8FAC2FF2803A}"/>
              </a:ext>
            </a:extLst>
          </p:cNvPr>
          <p:cNvSpPr/>
          <p:nvPr/>
        </p:nvSpPr>
        <p:spPr>
          <a:xfrm rot="17936938">
            <a:off x="10455191" y="2178735"/>
            <a:ext cx="316096" cy="4647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57;p29">
            <a:extLst>
              <a:ext uri="{FF2B5EF4-FFF2-40B4-BE49-F238E27FC236}">
                <a16:creationId xmlns:a16="http://schemas.microsoft.com/office/drawing/2014/main" id="{C0B93469-0CBD-2578-18CB-EBD5F3F13215}"/>
              </a:ext>
            </a:extLst>
          </p:cNvPr>
          <p:cNvSpPr txBox="1"/>
          <p:nvPr/>
        </p:nvSpPr>
        <p:spPr>
          <a:xfrm>
            <a:off x="1555514" y="1604435"/>
            <a:ext cx="3649991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B31B1B"/>
                </a:solidFill>
                <a:latin typeface="+mj-lt"/>
                <a:ea typeface="Proxima Nova"/>
                <a:cs typeface="Proxima Nova"/>
                <a:sym typeface="Proxima Nova"/>
              </a:rPr>
              <a:t>K-coloring Problem!</a:t>
            </a:r>
            <a:endParaRPr sz="2300" b="1" dirty="0">
              <a:solidFill>
                <a:srgbClr val="B31B1B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761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DD81-D560-A6A1-3CC4-CFD624B3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Model – Block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DEF2-C099-03AF-2CE4-874C5AE2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Greedy Coloring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Quick but no guaranteed number of blocks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Integer Programming</a:t>
            </a:r>
          </a:p>
        </p:txBody>
      </p:sp>
    </p:spTree>
    <p:extLst>
      <p:ext uri="{BB962C8B-B14F-4D97-AF65-F5344CB8AC3E}">
        <p14:creationId xmlns:p14="http://schemas.microsoft.com/office/powerpoint/2010/main" val="255719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4227-4FB6-4125-744F-6903B690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Model – Block Assignment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290551FF-9EEF-449C-03DC-9FB043AA1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50" y="3585268"/>
            <a:ext cx="4102100" cy="23120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0BC5BFA-8AE5-4D8F-DCF6-265CF1CB62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9000" y="13176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b="0" dirty="0"/>
                  <a:t>Assign each exam </a:t>
                </a:r>
                <a14:m>
                  <m:oMath xmlns:m="http://schemas.openxmlformats.org/officeDocument/2006/math">
                    <m:r>
                      <a:rPr lang="en-US" sz="2000" b="1" i="1" smtClean="0"/>
                      <m:t>𝒆</m:t>
                    </m:r>
                    <m:r>
                      <a:rPr lang="en-US" sz="2000" b="1" i="1" smtClean="0"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1" i="1" smtClean="0"/>
                      <m:t>𝑬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to one of the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b="0" dirty="0"/>
                  <a:t> blocks.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b="0" dirty="0"/>
                  <a:t>Exams in the same block will be later scheduled at the same time.</a:t>
                </a:r>
              </a:p>
            </p:txBody>
          </p:sp>
        </mc:Choice>
        <mc:Fallback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0BC5BFA-8AE5-4D8F-DCF6-265CF1CB6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0" y="1317625"/>
                <a:ext cx="10515600" cy="1325563"/>
              </a:xfrm>
              <a:prstGeom prst="rect">
                <a:avLst/>
              </a:prstGeom>
              <a:blipFill>
                <a:blip r:embed="rId3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28E770C-DC4F-B860-2A34-B9676BA74853}"/>
              </a:ext>
            </a:extLst>
          </p:cNvPr>
          <p:cNvSpPr txBox="1"/>
          <p:nvPr/>
        </p:nvSpPr>
        <p:spPr>
          <a:xfrm>
            <a:off x="3533775" y="4359717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D74B55-A6AF-EB71-D637-4B200F77A882}"/>
              </a:ext>
            </a:extLst>
          </p:cNvPr>
          <p:cNvSpPr txBox="1"/>
          <p:nvPr/>
        </p:nvSpPr>
        <p:spPr>
          <a:xfrm>
            <a:off x="4203700" y="5221843"/>
            <a:ext cx="57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71B4F4-D57B-4440-D766-93F70693D894}"/>
              </a:ext>
            </a:extLst>
          </p:cNvPr>
          <p:cNvSpPr txBox="1"/>
          <p:nvPr/>
        </p:nvSpPr>
        <p:spPr>
          <a:xfrm>
            <a:off x="488951" y="291381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B31B1B"/>
                </a:solidFill>
              </a:rPr>
              <a:t>Minimize inner-block pairwise conflicts</a:t>
            </a:r>
          </a:p>
        </p:txBody>
      </p:sp>
      <p:sp>
        <p:nvSpPr>
          <p:cNvPr id="37" name="Google Shape;352;p29">
            <a:extLst>
              <a:ext uri="{FF2B5EF4-FFF2-40B4-BE49-F238E27FC236}">
                <a16:creationId xmlns:a16="http://schemas.microsoft.com/office/drawing/2014/main" id="{5E17753A-9A38-2CC0-A6C7-2BEC328402AD}"/>
              </a:ext>
            </a:extLst>
          </p:cNvPr>
          <p:cNvSpPr/>
          <p:nvPr/>
        </p:nvSpPr>
        <p:spPr>
          <a:xfrm>
            <a:off x="1022350" y="3544299"/>
            <a:ext cx="2305050" cy="628992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102FCC1-6673-91CD-2499-5A9A98491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16" y="3664863"/>
            <a:ext cx="5058084" cy="215282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971F3C4-FA7D-1494-4BBA-CB5F8655F945}"/>
              </a:ext>
            </a:extLst>
          </p:cNvPr>
          <p:cNvSpPr txBox="1"/>
          <p:nvPr/>
        </p:nvSpPr>
        <p:spPr>
          <a:xfrm>
            <a:off x="6096000" y="2937810"/>
            <a:ext cx="467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B31B1B"/>
                </a:solidFill>
              </a:rPr>
              <a:t>Zero inner-block pairwise conflicts</a:t>
            </a:r>
          </a:p>
        </p:txBody>
      </p:sp>
      <p:sp>
        <p:nvSpPr>
          <p:cNvPr id="40" name="Google Shape;352;p29">
            <a:extLst>
              <a:ext uri="{FF2B5EF4-FFF2-40B4-BE49-F238E27FC236}">
                <a16:creationId xmlns:a16="http://schemas.microsoft.com/office/drawing/2014/main" id="{8BB27D75-4E2D-A981-03F6-36844EE2293C}"/>
              </a:ext>
            </a:extLst>
          </p:cNvPr>
          <p:cNvSpPr/>
          <p:nvPr/>
        </p:nvSpPr>
        <p:spPr>
          <a:xfrm>
            <a:off x="6699250" y="4610099"/>
            <a:ext cx="2057400" cy="599043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14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10F-6061-886B-AB08-B93C6C15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Model – Block Sequencing</a:t>
            </a:r>
          </a:p>
        </p:txBody>
      </p:sp>
      <p:sp>
        <p:nvSpPr>
          <p:cNvPr id="3" name="Google Shape;223;p25">
            <a:extLst>
              <a:ext uri="{FF2B5EF4-FFF2-40B4-BE49-F238E27FC236}">
                <a16:creationId xmlns:a16="http://schemas.microsoft.com/office/drawing/2014/main" id="{F76AD1C8-C0CA-5DF1-3F88-99AD3EBF944B}"/>
              </a:ext>
            </a:extLst>
          </p:cNvPr>
          <p:cNvSpPr/>
          <p:nvPr/>
        </p:nvSpPr>
        <p:spPr>
          <a:xfrm>
            <a:off x="3114983" y="4426191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" name="Google Shape;224;p25">
            <a:extLst>
              <a:ext uri="{FF2B5EF4-FFF2-40B4-BE49-F238E27FC236}">
                <a16:creationId xmlns:a16="http://schemas.microsoft.com/office/drawing/2014/main" id="{72F4B7AD-23B5-BC85-7B75-930477E52F94}"/>
              </a:ext>
            </a:extLst>
          </p:cNvPr>
          <p:cNvSpPr/>
          <p:nvPr/>
        </p:nvSpPr>
        <p:spPr>
          <a:xfrm>
            <a:off x="5918509" y="3358000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" name="Google Shape;225;p25">
            <a:extLst>
              <a:ext uri="{FF2B5EF4-FFF2-40B4-BE49-F238E27FC236}">
                <a16:creationId xmlns:a16="http://schemas.microsoft.com/office/drawing/2014/main" id="{76650CB0-2EC5-826B-D83E-4D4C5AF3B300}"/>
              </a:ext>
            </a:extLst>
          </p:cNvPr>
          <p:cNvSpPr/>
          <p:nvPr/>
        </p:nvSpPr>
        <p:spPr>
          <a:xfrm>
            <a:off x="6862154" y="5078979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Google Shape;226;p25">
            <a:extLst>
              <a:ext uri="{FF2B5EF4-FFF2-40B4-BE49-F238E27FC236}">
                <a16:creationId xmlns:a16="http://schemas.microsoft.com/office/drawing/2014/main" id="{551D6574-689F-E2AB-554A-6C2976078B8E}"/>
              </a:ext>
            </a:extLst>
          </p:cNvPr>
          <p:cNvSpPr/>
          <p:nvPr/>
        </p:nvSpPr>
        <p:spPr>
          <a:xfrm>
            <a:off x="3241780" y="2823904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" name="Google Shape;227;p25">
            <a:extLst>
              <a:ext uri="{FF2B5EF4-FFF2-40B4-BE49-F238E27FC236}">
                <a16:creationId xmlns:a16="http://schemas.microsoft.com/office/drawing/2014/main" id="{987DD28F-CA50-9796-B4F0-2E553247853E}"/>
              </a:ext>
            </a:extLst>
          </p:cNvPr>
          <p:cNvSpPr/>
          <p:nvPr/>
        </p:nvSpPr>
        <p:spPr>
          <a:xfrm>
            <a:off x="8623042" y="3446889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" name="Google Shape;228;p25">
            <a:extLst>
              <a:ext uri="{FF2B5EF4-FFF2-40B4-BE49-F238E27FC236}">
                <a16:creationId xmlns:a16="http://schemas.microsoft.com/office/drawing/2014/main" id="{4A73FFE4-186E-5FDC-3805-E84763E89E25}"/>
              </a:ext>
            </a:extLst>
          </p:cNvPr>
          <p:cNvSpPr/>
          <p:nvPr/>
        </p:nvSpPr>
        <p:spPr>
          <a:xfrm>
            <a:off x="7284776" y="2052425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1" name="Google Shape;229;p25">
            <a:extLst>
              <a:ext uri="{FF2B5EF4-FFF2-40B4-BE49-F238E27FC236}">
                <a16:creationId xmlns:a16="http://schemas.microsoft.com/office/drawing/2014/main" id="{82CE8760-B9BB-9303-3362-FCF6F0F2245E}"/>
              </a:ext>
            </a:extLst>
          </p:cNvPr>
          <p:cNvCxnSpPr>
            <a:stCxn id="8" idx="6"/>
            <a:endCxn id="5" idx="2"/>
          </p:cNvCxnSpPr>
          <p:nvPr/>
        </p:nvCxnSpPr>
        <p:spPr>
          <a:xfrm>
            <a:off x="3593980" y="3001954"/>
            <a:ext cx="2324400" cy="534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30;p25">
            <a:extLst>
              <a:ext uri="{FF2B5EF4-FFF2-40B4-BE49-F238E27FC236}">
                <a16:creationId xmlns:a16="http://schemas.microsoft.com/office/drawing/2014/main" id="{F2954496-2160-D725-F8E8-08415CCEDCC0}"/>
              </a:ext>
            </a:extLst>
          </p:cNvPr>
          <p:cNvCxnSpPr>
            <a:stCxn id="8" idx="7"/>
            <a:endCxn id="10" idx="2"/>
          </p:cNvCxnSpPr>
          <p:nvPr/>
        </p:nvCxnSpPr>
        <p:spPr>
          <a:xfrm rot="10800000" flipH="1">
            <a:off x="3542401" y="2230454"/>
            <a:ext cx="3742500" cy="645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31;p25">
            <a:extLst>
              <a:ext uri="{FF2B5EF4-FFF2-40B4-BE49-F238E27FC236}">
                <a16:creationId xmlns:a16="http://schemas.microsoft.com/office/drawing/2014/main" id="{F12BF428-88F0-2018-C4F3-5A3AC97D32AE}"/>
              </a:ext>
            </a:extLst>
          </p:cNvPr>
          <p:cNvCxnSpPr>
            <a:stCxn id="8" idx="4"/>
            <a:endCxn id="3" idx="0"/>
          </p:cNvCxnSpPr>
          <p:nvPr/>
        </p:nvCxnSpPr>
        <p:spPr>
          <a:xfrm flipH="1">
            <a:off x="3290980" y="3180004"/>
            <a:ext cx="126900" cy="12462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32;p25">
            <a:extLst>
              <a:ext uri="{FF2B5EF4-FFF2-40B4-BE49-F238E27FC236}">
                <a16:creationId xmlns:a16="http://schemas.microsoft.com/office/drawing/2014/main" id="{A60E8000-1787-0E70-2071-65010EEB971C}"/>
              </a:ext>
            </a:extLst>
          </p:cNvPr>
          <p:cNvCxnSpPr>
            <a:stCxn id="3" idx="6"/>
            <a:endCxn id="7" idx="2"/>
          </p:cNvCxnSpPr>
          <p:nvPr/>
        </p:nvCxnSpPr>
        <p:spPr>
          <a:xfrm>
            <a:off x="3467183" y="4604241"/>
            <a:ext cx="3395100" cy="652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33;p25">
            <a:extLst>
              <a:ext uri="{FF2B5EF4-FFF2-40B4-BE49-F238E27FC236}">
                <a16:creationId xmlns:a16="http://schemas.microsoft.com/office/drawing/2014/main" id="{55C38146-75F3-276A-65F9-8A958F781965}"/>
              </a:ext>
            </a:extLst>
          </p:cNvPr>
          <p:cNvCxnSpPr>
            <a:stCxn id="10" idx="5"/>
            <a:endCxn id="9" idx="1"/>
          </p:cNvCxnSpPr>
          <p:nvPr/>
        </p:nvCxnSpPr>
        <p:spPr>
          <a:xfrm>
            <a:off x="7585398" y="2356375"/>
            <a:ext cx="1089300" cy="11427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234;p25">
            <a:extLst>
              <a:ext uri="{FF2B5EF4-FFF2-40B4-BE49-F238E27FC236}">
                <a16:creationId xmlns:a16="http://schemas.microsoft.com/office/drawing/2014/main" id="{7BBC086B-B8AE-6D12-1EC4-537B2E17A924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6219130" y="3661950"/>
            <a:ext cx="694500" cy="14691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235;p25">
            <a:extLst>
              <a:ext uri="{FF2B5EF4-FFF2-40B4-BE49-F238E27FC236}">
                <a16:creationId xmlns:a16="http://schemas.microsoft.com/office/drawing/2014/main" id="{7DA5C058-C731-2442-527C-60B4FF50851B}"/>
              </a:ext>
            </a:extLst>
          </p:cNvPr>
          <p:cNvCxnSpPr>
            <a:stCxn id="5" idx="6"/>
            <a:endCxn id="9" idx="2"/>
          </p:cNvCxnSpPr>
          <p:nvPr/>
        </p:nvCxnSpPr>
        <p:spPr>
          <a:xfrm>
            <a:off x="6270709" y="3536050"/>
            <a:ext cx="2352300" cy="88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236;p25">
            <a:extLst>
              <a:ext uri="{FF2B5EF4-FFF2-40B4-BE49-F238E27FC236}">
                <a16:creationId xmlns:a16="http://schemas.microsoft.com/office/drawing/2014/main" id="{F8DE7913-57EF-4DA5-3523-E99273E474F7}"/>
              </a:ext>
            </a:extLst>
          </p:cNvPr>
          <p:cNvCxnSpPr>
            <a:stCxn id="3" idx="7"/>
            <a:endCxn id="10" idx="3"/>
          </p:cNvCxnSpPr>
          <p:nvPr/>
        </p:nvCxnSpPr>
        <p:spPr>
          <a:xfrm rot="10800000" flipH="1">
            <a:off x="3415605" y="2356441"/>
            <a:ext cx="3920700" cy="21219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237;p25">
            <a:extLst>
              <a:ext uri="{FF2B5EF4-FFF2-40B4-BE49-F238E27FC236}">
                <a16:creationId xmlns:a16="http://schemas.microsoft.com/office/drawing/2014/main" id="{AADF192D-160B-AEA7-C993-4C3F01C31F1F}"/>
              </a:ext>
            </a:extLst>
          </p:cNvPr>
          <p:cNvCxnSpPr>
            <a:stCxn id="7" idx="7"/>
            <a:endCxn id="9" idx="3"/>
          </p:cNvCxnSpPr>
          <p:nvPr/>
        </p:nvCxnSpPr>
        <p:spPr>
          <a:xfrm rot="10800000" flipH="1">
            <a:off x="7162775" y="3750828"/>
            <a:ext cx="1511700" cy="138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38;p25">
            <a:extLst>
              <a:ext uri="{FF2B5EF4-FFF2-40B4-BE49-F238E27FC236}">
                <a16:creationId xmlns:a16="http://schemas.microsoft.com/office/drawing/2014/main" id="{BFD0FED1-59B6-4EE3-19B3-CEAB3DFA37C0}"/>
              </a:ext>
            </a:extLst>
          </p:cNvPr>
          <p:cNvCxnSpPr>
            <a:stCxn id="7" idx="0"/>
            <a:endCxn id="10" idx="4"/>
          </p:cNvCxnSpPr>
          <p:nvPr/>
        </p:nvCxnSpPr>
        <p:spPr>
          <a:xfrm rot="10800000" flipH="1">
            <a:off x="7038254" y="2408379"/>
            <a:ext cx="422700" cy="2670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45;p25">
            <a:extLst>
              <a:ext uri="{FF2B5EF4-FFF2-40B4-BE49-F238E27FC236}">
                <a16:creationId xmlns:a16="http://schemas.microsoft.com/office/drawing/2014/main" id="{47F5650F-9AC1-B38F-85D7-300DFD56EB79}"/>
              </a:ext>
            </a:extLst>
          </p:cNvPr>
          <p:cNvSpPr txBox="1"/>
          <p:nvPr/>
        </p:nvSpPr>
        <p:spPr>
          <a:xfrm>
            <a:off x="4983433" y="238687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 dirty="0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246;p25">
            <a:extLst>
              <a:ext uri="{FF2B5EF4-FFF2-40B4-BE49-F238E27FC236}">
                <a16:creationId xmlns:a16="http://schemas.microsoft.com/office/drawing/2014/main" id="{949347A3-9DD5-3BA7-FFD5-1C7A331BDF82}"/>
              </a:ext>
            </a:extLst>
          </p:cNvPr>
          <p:cNvSpPr txBox="1"/>
          <p:nvPr/>
        </p:nvSpPr>
        <p:spPr>
          <a:xfrm>
            <a:off x="3143483" y="35400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3</a:t>
            </a:r>
            <a:endParaRPr sz="2700" b="1" dirty="0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247;p25">
            <a:extLst>
              <a:ext uri="{FF2B5EF4-FFF2-40B4-BE49-F238E27FC236}">
                <a16:creationId xmlns:a16="http://schemas.microsoft.com/office/drawing/2014/main" id="{D31F8467-4934-3796-2812-4C0DD0D5F5AA}"/>
              </a:ext>
            </a:extLst>
          </p:cNvPr>
          <p:cNvSpPr txBox="1"/>
          <p:nvPr/>
        </p:nvSpPr>
        <p:spPr>
          <a:xfrm>
            <a:off x="6355033" y="4116938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2</a:t>
            </a:r>
            <a:endParaRPr sz="2700" b="1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248;p25">
            <a:extLst>
              <a:ext uri="{FF2B5EF4-FFF2-40B4-BE49-F238E27FC236}">
                <a16:creationId xmlns:a16="http://schemas.microsoft.com/office/drawing/2014/main" id="{6E6490BC-0956-9C9B-173F-AD1ADBA0FD5A}"/>
              </a:ext>
            </a:extLst>
          </p:cNvPr>
          <p:cNvSpPr txBox="1"/>
          <p:nvPr/>
        </p:nvSpPr>
        <p:spPr>
          <a:xfrm>
            <a:off x="7514532" y="3380350"/>
            <a:ext cx="69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249;p25">
            <a:extLst>
              <a:ext uri="{FF2B5EF4-FFF2-40B4-BE49-F238E27FC236}">
                <a16:creationId xmlns:a16="http://schemas.microsoft.com/office/drawing/2014/main" id="{E9F64EA8-95C4-A288-175F-2785BB551BD0}"/>
              </a:ext>
            </a:extLst>
          </p:cNvPr>
          <p:cNvSpPr txBox="1"/>
          <p:nvPr/>
        </p:nvSpPr>
        <p:spPr>
          <a:xfrm>
            <a:off x="6219133" y="26437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7</a:t>
            </a:r>
            <a:endParaRPr sz="2700" b="1" dirty="0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6" name="Google Shape;250;p25">
            <a:extLst>
              <a:ext uri="{FF2B5EF4-FFF2-40B4-BE49-F238E27FC236}">
                <a16:creationId xmlns:a16="http://schemas.microsoft.com/office/drawing/2014/main" id="{12F85D2A-EFD4-8E5D-F803-6D7DFACB1BF1}"/>
              </a:ext>
            </a:extLst>
          </p:cNvPr>
          <p:cNvSpPr txBox="1"/>
          <p:nvPr/>
        </p:nvSpPr>
        <p:spPr>
          <a:xfrm>
            <a:off x="5000983" y="47305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251;p25">
            <a:extLst>
              <a:ext uri="{FF2B5EF4-FFF2-40B4-BE49-F238E27FC236}">
                <a16:creationId xmlns:a16="http://schemas.microsoft.com/office/drawing/2014/main" id="{A36EEE1B-4445-CE32-9E08-3565461F9C32}"/>
              </a:ext>
            </a:extLst>
          </p:cNvPr>
          <p:cNvSpPr txBox="1"/>
          <p:nvPr/>
        </p:nvSpPr>
        <p:spPr>
          <a:xfrm>
            <a:off x="7918708" y="272762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252;p25">
            <a:extLst>
              <a:ext uri="{FF2B5EF4-FFF2-40B4-BE49-F238E27FC236}">
                <a16:creationId xmlns:a16="http://schemas.microsoft.com/office/drawing/2014/main" id="{170278DD-A1BA-7D88-DE6D-CBCB3D19A79A}"/>
              </a:ext>
            </a:extLst>
          </p:cNvPr>
          <p:cNvSpPr txBox="1"/>
          <p:nvPr/>
        </p:nvSpPr>
        <p:spPr>
          <a:xfrm>
            <a:off x="7705999" y="415907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4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253;p25">
            <a:extLst>
              <a:ext uri="{FF2B5EF4-FFF2-40B4-BE49-F238E27FC236}">
                <a16:creationId xmlns:a16="http://schemas.microsoft.com/office/drawing/2014/main" id="{51E3B336-F192-7049-ECD0-C416B4893B96}"/>
              </a:ext>
            </a:extLst>
          </p:cNvPr>
          <p:cNvSpPr txBox="1"/>
          <p:nvPr/>
        </p:nvSpPr>
        <p:spPr>
          <a:xfrm>
            <a:off x="4226033" y="295780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254;p25">
            <a:extLst>
              <a:ext uri="{FF2B5EF4-FFF2-40B4-BE49-F238E27FC236}">
                <a16:creationId xmlns:a16="http://schemas.microsoft.com/office/drawing/2014/main" id="{75F80889-95D7-7F3B-3872-F7BD65761F45}"/>
              </a:ext>
            </a:extLst>
          </p:cNvPr>
          <p:cNvSpPr txBox="1"/>
          <p:nvPr/>
        </p:nvSpPr>
        <p:spPr>
          <a:xfrm>
            <a:off x="7162783" y="2879563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489;p33">
            <a:extLst>
              <a:ext uri="{FF2B5EF4-FFF2-40B4-BE49-F238E27FC236}">
                <a16:creationId xmlns:a16="http://schemas.microsoft.com/office/drawing/2014/main" id="{287AC871-285B-EE46-0037-233303BCDE55}"/>
              </a:ext>
            </a:extLst>
          </p:cNvPr>
          <p:cNvSpPr txBox="1"/>
          <p:nvPr/>
        </p:nvSpPr>
        <p:spPr>
          <a:xfrm>
            <a:off x="8885297" y="1807158"/>
            <a:ext cx="2595300" cy="5388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+mj-lt"/>
                <a:ea typeface="Proxima Nova"/>
                <a:cs typeface="Proxima Nova"/>
                <a:sym typeface="Proxima Nova"/>
              </a:rPr>
              <a:t>Order</a:t>
            </a:r>
            <a:endParaRPr sz="23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490;p33">
            <a:extLst>
              <a:ext uri="{FF2B5EF4-FFF2-40B4-BE49-F238E27FC236}">
                <a16:creationId xmlns:a16="http://schemas.microsoft.com/office/drawing/2014/main" id="{BAFEC373-5ABC-643A-101F-379732597587}"/>
              </a:ext>
            </a:extLst>
          </p:cNvPr>
          <p:cNvSpPr/>
          <p:nvPr/>
        </p:nvSpPr>
        <p:spPr>
          <a:xfrm>
            <a:off x="9977094" y="1898512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36" name="Google Shape;491;p33">
            <a:extLst>
              <a:ext uri="{FF2B5EF4-FFF2-40B4-BE49-F238E27FC236}">
                <a16:creationId xmlns:a16="http://schemas.microsoft.com/office/drawing/2014/main" id="{657A60F5-0889-69B3-0F42-A46EE0155E70}"/>
              </a:ext>
            </a:extLst>
          </p:cNvPr>
          <p:cNvSpPr/>
          <p:nvPr/>
        </p:nvSpPr>
        <p:spPr>
          <a:xfrm>
            <a:off x="10440773" y="1898508"/>
            <a:ext cx="352200" cy="356100"/>
          </a:xfrm>
          <a:prstGeom prst="ellipse">
            <a:avLst/>
          </a:prstGeom>
          <a:solidFill>
            <a:srgbClr val="76717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492;p33">
            <a:extLst>
              <a:ext uri="{FF2B5EF4-FFF2-40B4-BE49-F238E27FC236}">
                <a16:creationId xmlns:a16="http://schemas.microsoft.com/office/drawing/2014/main" id="{669E7137-3312-A65D-7968-7D8AE46EFCF7}"/>
              </a:ext>
            </a:extLst>
          </p:cNvPr>
          <p:cNvSpPr/>
          <p:nvPr/>
        </p:nvSpPr>
        <p:spPr>
          <a:xfrm>
            <a:off x="10904440" y="1898508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498;p33">
            <a:extLst>
              <a:ext uri="{FF2B5EF4-FFF2-40B4-BE49-F238E27FC236}">
                <a16:creationId xmlns:a16="http://schemas.microsoft.com/office/drawing/2014/main" id="{40D33824-AA0A-4319-BEDA-0CD731D1894D}"/>
              </a:ext>
            </a:extLst>
          </p:cNvPr>
          <p:cNvSpPr txBox="1"/>
          <p:nvPr/>
        </p:nvSpPr>
        <p:spPr>
          <a:xfrm>
            <a:off x="8855301" y="2658325"/>
            <a:ext cx="1723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+mj-lt"/>
                <a:ea typeface="Proxima Nova"/>
                <a:cs typeface="Proxima Nova"/>
                <a:sym typeface="Proxima Nova"/>
              </a:rPr>
              <a:t>B2Bs = 36</a:t>
            </a:r>
            <a:endParaRPr sz="23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59187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10F-6061-886B-AB08-B93C6C15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Model – Block Sequencing</a:t>
            </a:r>
          </a:p>
        </p:txBody>
      </p:sp>
      <p:sp>
        <p:nvSpPr>
          <p:cNvPr id="3" name="Google Shape;223;p25">
            <a:extLst>
              <a:ext uri="{FF2B5EF4-FFF2-40B4-BE49-F238E27FC236}">
                <a16:creationId xmlns:a16="http://schemas.microsoft.com/office/drawing/2014/main" id="{F76AD1C8-C0CA-5DF1-3F88-99AD3EBF944B}"/>
              </a:ext>
            </a:extLst>
          </p:cNvPr>
          <p:cNvSpPr/>
          <p:nvPr/>
        </p:nvSpPr>
        <p:spPr>
          <a:xfrm>
            <a:off x="3114983" y="4426191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" name="Google Shape;224;p25">
            <a:extLst>
              <a:ext uri="{FF2B5EF4-FFF2-40B4-BE49-F238E27FC236}">
                <a16:creationId xmlns:a16="http://schemas.microsoft.com/office/drawing/2014/main" id="{72F4B7AD-23B5-BC85-7B75-930477E52F94}"/>
              </a:ext>
            </a:extLst>
          </p:cNvPr>
          <p:cNvSpPr/>
          <p:nvPr/>
        </p:nvSpPr>
        <p:spPr>
          <a:xfrm>
            <a:off x="5918509" y="3358000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" name="Google Shape;225;p25">
            <a:extLst>
              <a:ext uri="{FF2B5EF4-FFF2-40B4-BE49-F238E27FC236}">
                <a16:creationId xmlns:a16="http://schemas.microsoft.com/office/drawing/2014/main" id="{76650CB0-2EC5-826B-D83E-4D4C5AF3B300}"/>
              </a:ext>
            </a:extLst>
          </p:cNvPr>
          <p:cNvSpPr/>
          <p:nvPr/>
        </p:nvSpPr>
        <p:spPr>
          <a:xfrm>
            <a:off x="6862154" y="5078979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Google Shape;226;p25">
            <a:extLst>
              <a:ext uri="{FF2B5EF4-FFF2-40B4-BE49-F238E27FC236}">
                <a16:creationId xmlns:a16="http://schemas.microsoft.com/office/drawing/2014/main" id="{551D6574-689F-E2AB-554A-6C2976078B8E}"/>
              </a:ext>
            </a:extLst>
          </p:cNvPr>
          <p:cNvSpPr/>
          <p:nvPr/>
        </p:nvSpPr>
        <p:spPr>
          <a:xfrm>
            <a:off x="3241780" y="2823904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" name="Google Shape;227;p25">
            <a:extLst>
              <a:ext uri="{FF2B5EF4-FFF2-40B4-BE49-F238E27FC236}">
                <a16:creationId xmlns:a16="http://schemas.microsoft.com/office/drawing/2014/main" id="{987DD28F-CA50-9796-B4F0-2E553247853E}"/>
              </a:ext>
            </a:extLst>
          </p:cNvPr>
          <p:cNvSpPr/>
          <p:nvPr/>
        </p:nvSpPr>
        <p:spPr>
          <a:xfrm>
            <a:off x="8623042" y="3446889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" name="Google Shape;228;p25">
            <a:extLst>
              <a:ext uri="{FF2B5EF4-FFF2-40B4-BE49-F238E27FC236}">
                <a16:creationId xmlns:a16="http://schemas.microsoft.com/office/drawing/2014/main" id="{4A73FFE4-186E-5FDC-3805-E84763E89E25}"/>
              </a:ext>
            </a:extLst>
          </p:cNvPr>
          <p:cNvSpPr/>
          <p:nvPr/>
        </p:nvSpPr>
        <p:spPr>
          <a:xfrm>
            <a:off x="7284776" y="2052425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1" name="Google Shape;229;p25">
            <a:extLst>
              <a:ext uri="{FF2B5EF4-FFF2-40B4-BE49-F238E27FC236}">
                <a16:creationId xmlns:a16="http://schemas.microsoft.com/office/drawing/2014/main" id="{82CE8760-B9BB-9303-3362-FCF6F0F2245E}"/>
              </a:ext>
            </a:extLst>
          </p:cNvPr>
          <p:cNvCxnSpPr>
            <a:stCxn id="8" idx="6"/>
            <a:endCxn id="5" idx="2"/>
          </p:cNvCxnSpPr>
          <p:nvPr/>
        </p:nvCxnSpPr>
        <p:spPr>
          <a:xfrm>
            <a:off x="3593980" y="3001954"/>
            <a:ext cx="2324400" cy="534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30;p25">
            <a:extLst>
              <a:ext uri="{FF2B5EF4-FFF2-40B4-BE49-F238E27FC236}">
                <a16:creationId xmlns:a16="http://schemas.microsoft.com/office/drawing/2014/main" id="{F2954496-2160-D725-F8E8-08415CCEDCC0}"/>
              </a:ext>
            </a:extLst>
          </p:cNvPr>
          <p:cNvCxnSpPr>
            <a:stCxn id="8" idx="7"/>
            <a:endCxn id="10" idx="2"/>
          </p:cNvCxnSpPr>
          <p:nvPr/>
        </p:nvCxnSpPr>
        <p:spPr>
          <a:xfrm rot="10800000" flipH="1">
            <a:off x="3542401" y="2230454"/>
            <a:ext cx="3742500" cy="645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31;p25">
            <a:extLst>
              <a:ext uri="{FF2B5EF4-FFF2-40B4-BE49-F238E27FC236}">
                <a16:creationId xmlns:a16="http://schemas.microsoft.com/office/drawing/2014/main" id="{F12BF428-88F0-2018-C4F3-5A3AC97D32AE}"/>
              </a:ext>
            </a:extLst>
          </p:cNvPr>
          <p:cNvCxnSpPr>
            <a:stCxn id="8" idx="4"/>
            <a:endCxn id="3" idx="0"/>
          </p:cNvCxnSpPr>
          <p:nvPr/>
        </p:nvCxnSpPr>
        <p:spPr>
          <a:xfrm flipH="1">
            <a:off x="3290980" y="3180004"/>
            <a:ext cx="126900" cy="12462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32;p25">
            <a:extLst>
              <a:ext uri="{FF2B5EF4-FFF2-40B4-BE49-F238E27FC236}">
                <a16:creationId xmlns:a16="http://schemas.microsoft.com/office/drawing/2014/main" id="{A60E8000-1787-0E70-2071-65010EEB971C}"/>
              </a:ext>
            </a:extLst>
          </p:cNvPr>
          <p:cNvCxnSpPr>
            <a:stCxn id="3" idx="6"/>
            <a:endCxn id="7" idx="2"/>
          </p:cNvCxnSpPr>
          <p:nvPr/>
        </p:nvCxnSpPr>
        <p:spPr>
          <a:xfrm>
            <a:off x="3467183" y="4604241"/>
            <a:ext cx="3395100" cy="652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33;p25">
            <a:extLst>
              <a:ext uri="{FF2B5EF4-FFF2-40B4-BE49-F238E27FC236}">
                <a16:creationId xmlns:a16="http://schemas.microsoft.com/office/drawing/2014/main" id="{55C38146-75F3-276A-65F9-8A958F781965}"/>
              </a:ext>
            </a:extLst>
          </p:cNvPr>
          <p:cNvCxnSpPr>
            <a:stCxn id="10" idx="5"/>
            <a:endCxn id="9" idx="1"/>
          </p:cNvCxnSpPr>
          <p:nvPr/>
        </p:nvCxnSpPr>
        <p:spPr>
          <a:xfrm>
            <a:off x="7585398" y="2356375"/>
            <a:ext cx="1089300" cy="11427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234;p25">
            <a:extLst>
              <a:ext uri="{FF2B5EF4-FFF2-40B4-BE49-F238E27FC236}">
                <a16:creationId xmlns:a16="http://schemas.microsoft.com/office/drawing/2014/main" id="{7BBC086B-B8AE-6D12-1EC4-537B2E17A924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6219130" y="3661950"/>
            <a:ext cx="694500" cy="14691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235;p25">
            <a:extLst>
              <a:ext uri="{FF2B5EF4-FFF2-40B4-BE49-F238E27FC236}">
                <a16:creationId xmlns:a16="http://schemas.microsoft.com/office/drawing/2014/main" id="{7DA5C058-C731-2442-527C-60B4FF50851B}"/>
              </a:ext>
            </a:extLst>
          </p:cNvPr>
          <p:cNvCxnSpPr>
            <a:stCxn id="5" idx="6"/>
            <a:endCxn id="9" idx="2"/>
          </p:cNvCxnSpPr>
          <p:nvPr/>
        </p:nvCxnSpPr>
        <p:spPr>
          <a:xfrm>
            <a:off x="6270709" y="3536050"/>
            <a:ext cx="2352300" cy="888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236;p25">
            <a:extLst>
              <a:ext uri="{FF2B5EF4-FFF2-40B4-BE49-F238E27FC236}">
                <a16:creationId xmlns:a16="http://schemas.microsoft.com/office/drawing/2014/main" id="{F8DE7913-57EF-4DA5-3523-E99273E474F7}"/>
              </a:ext>
            </a:extLst>
          </p:cNvPr>
          <p:cNvCxnSpPr>
            <a:stCxn id="3" idx="7"/>
            <a:endCxn id="10" idx="3"/>
          </p:cNvCxnSpPr>
          <p:nvPr/>
        </p:nvCxnSpPr>
        <p:spPr>
          <a:xfrm rot="10800000" flipH="1">
            <a:off x="3415605" y="2356441"/>
            <a:ext cx="3920700" cy="2121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237;p25">
            <a:extLst>
              <a:ext uri="{FF2B5EF4-FFF2-40B4-BE49-F238E27FC236}">
                <a16:creationId xmlns:a16="http://schemas.microsoft.com/office/drawing/2014/main" id="{AADF192D-160B-AEA7-C993-4C3F01C31F1F}"/>
              </a:ext>
            </a:extLst>
          </p:cNvPr>
          <p:cNvCxnSpPr>
            <a:stCxn id="7" idx="7"/>
            <a:endCxn id="9" idx="3"/>
          </p:cNvCxnSpPr>
          <p:nvPr/>
        </p:nvCxnSpPr>
        <p:spPr>
          <a:xfrm rot="10800000" flipH="1">
            <a:off x="7162775" y="3750828"/>
            <a:ext cx="1511700" cy="13803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38;p25">
            <a:extLst>
              <a:ext uri="{FF2B5EF4-FFF2-40B4-BE49-F238E27FC236}">
                <a16:creationId xmlns:a16="http://schemas.microsoft.com/office/drawing/2014/main" id="{BFD0FED1-59B6-4EE3-19B3-CEAB3DFA37C0}"/>
              </a:ext>
            </a:extLst>
          </p:cNvPr>
          <p:cNvCxnSpPr>
            <a:stCxn id="7" idx="0"/>
            <a:endCxn id="10" idx="4"/>
          </p:cNvCxnSpPr>
          <p:nvPr/>
        </p:nvCxnSpPr>
        <p:spPr>
          <a:xfrm rot="10800000" flipH="1">
            <a:off x="7038254" y="2408379"/>
            <a:ext cx="422700" cy="2670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45;p25">
            <a:extLst>
              <a:ext uri="{FF2B5EF4-FFF2-40B4-BE49-F238E27FC236}">
                <a16:creationId xmlns:a16="http://schemas.microsoft.com/office/drawing/2014/main" id="{47F5650F-9AC1-B38F-85D7-300DFD56EB79}"/>
              </a:ext>
            </a:extLst>
          </p:cNvPr>
          <p:cNvSpPr txBox="1"/>
          <p:nvPr/>
        </p:nvSpPr>
        <p:spPr>
          <a:xfrm>
            <a:off x="4983433" y="238687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 dirty="0"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246;p25">
            <a:extLst>
              <a:ext uri="{FF2B5EF4-FFF2-40B4-BE49-F238E27FC236}">
                <a16:creationId xmlns:a16="http://schemas.microsoft.com/office/drawing/2014/main" id="{949347A3-9DD5-3BA7-FFD5-1C7A331BDF82}"/>
              </a:ext>
            </a:extLst>
          </p:cNvPr>
          <p:cNvSpPr txBox="1"/>
          <p:nvPr/>
        </p:nvSpPr>
        <p:spPr>
          <a:xfrm>
            <a:off x="3143483" y="35400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3</a:t>
            </a:r>
            <a:endParaRPr sz="2700" b="1" dirty="0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247;p25">
            <a:extLst>
              <a:ext uri="{FF2B5EF4-FFF2-40B4-BE49-F238E27FC236}">
                <a16:creationId xmlns:a16="http://schemas.microsoft.com/office/drawing/2014/main" id="{D31F8467-4934-3796-2812-4C0DD0D5F5AA}"/>
              </a:ext>
            </a:extLst>
          </p:cNvPr>
          <p:cNvSpPr txBox="1"/>
          <p:nvPr/>
        </p:nvSpPr>
        <p:spPr>
          <a:xfrm>
            <a:off x="6355033" y="4116938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2</a:t>
            </a:r>
            <a:endParaRPr sz="2700" b="1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248;p25">
            <a:extLst>
              <a:ext uri="{FF2B5EF4-FFF2-40B4-BE49-F238E27FC236}">
                <a16:creationId xmlns:a16="http://schemas.microsoft.com/office/drawing/2014/main" id="{6E6490BC-0956-9C9B-173F-AD1ADBA0FD5A}"/>
              </a:ext>
            </a:extLst>
          </p:cNvPr>
          <p:cNvSpPr txBox="1"/>
          <p:nvPr/>
        </p:nvSpPr>
        <p:spPr>
          <a:xfrm>
            <a:off x="7514532" y="3380350"/>
            <a:ext cx="69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18</a:t>
            </a:r>
            <a:endParaRPr sz="2700" b="1" dirty="0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249;p25">
            <a:extLst>
              <a:ext uri="{FF2B5EF4-FFF2-40B4-BE49-F238E27FC236}">
                <a16:creationId xmlns:a16="http://schemas.microsoft.com/office/drawing/2014/main" id="{E9F64EA8-95C4-A288-175F-2785BB551BD0}"/>
              </a:ext>
            </a:extLst>
          </p:cNvPr>
          <p:cNvSpPr txBox="1"/>
          <p:nvPr/>
        </p:nvSpPr>
        <p:spPr>
          <a:xfrm>
            <a:off x="6219133" y="26437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7</a:t>
            </a:r>
            <a:endParaRPr sz="2700" b="1" dirty="0"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6" name="Google Shape;250;p25">
            <a:extLst>
              <a:ext uri="{FF2B5EF4-FFF2-40B4-BE49-F238E27FC236}">
                <a16:creationId xmlns:a16="http://schemas.microsoft.com/office/drawing/2014/main" id="{12F85D2A-EFD4-8E5D-F803-6D7DFACB1BF1}"/>
              </a:ext>
            </a:extLst>
          </p:cNvPr>
          <p:cNvSpPr txBox="1"/>
          <p:nvPr/>
        </p:nvSpPr>
        <p:spPr>
          <a:xfrm>
            <a:off x="5000983" y="47305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251;p25">
            <a:extLst>
              <a:ext uri="{FF2B5EF4-FFF2-40B4-BE49-F238E27FC236}">
                <a16:creationId xmlns:a16="http://schemas.microsoft.com/office/drawing/2014/main" id="{A36EEE1B-4445-CE32-9E08-3565461F9C32}"/>
              </a:ext>
            </a:extLst>
          </p:cNvPr>
          <p:cNvSpPr txBox="1"/>
          <p:nvPr/>
        </p:nvSpPr>
        <p:spPr>
          <a:xfrm>
            <a:off x="7918708" y="272762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252;p25">
            <a:extLst>
              <a:ext uri="{FF2B5EF4-FFF2-40B4-BE49-F238E27FC236}">
                <a16:creationId xmlns:a16="http://schemas.microsoft.com/office/drawing/2014/main" id="{170278DD-A1BA-7D88-DE6D-CBCB3D19A79A}"/>
              </a:ext>
            </a:extLst>
          </p:cNvPr>
          <p:cNvSpPr txBox="1"/>
          <p:nvPr/>
        </p:nvSpPr>
        <p:spPr>
          <a:xfrm>
            <a:off x="7705999" y="415907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4</a:t>
            </a:r>
            <a:endParaRPr sz="2700" b="1" dirty="0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253;p25">
            <a:extLst>
              <a:ext uri="{FF2B5EF4-FFF2-40B4-BE49-F238E27FC236}">
                <a16:creationId xmlns:a16="http://schemas.microsoft.com/office/drawing/2014/main" id="{51E3B336-F192-7049-ECD0-C416B4893B96}"/>
              </a:ext>
            </a:extLst>
          </p:cNvPr>
          <p:cNvSpPr txBox="1"/>
          <p:nvPr/>
        </p:nvSpPr>
        <p:spPr>
          <a:xfrm>
            <a:off x="4226033" y="295780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254;p25">
            <a:extLst>
              <a:ext uri="{FF2B5EF4-FFF2-40B4-BE49-F238E27FC236}">
                <a16:creationId xmlns:a16="http://schemas.microsoft.com/office/drawing/2014/main" id="{75F80889-95D7-7F3B-3872-F7BD65761F45}"/>
              </a:ext>
            </a:extLst>
          </p:cNvPr>
          <p:cNvSpPr txBox="1"/>
          <p:nvPr/>
        </p:nvSpPr>
        <p:spPr>
          <a:xfrm>
            <a:off x="7162783" y="2879563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>
                    <a:lumMod val="95000"/>
                  </a:schemeClr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 dirty="0">
              <a:solidFill>
                <a:schemeClr val="bg1">
                  <a:lumMod val="95000"/>
                </a:schemeClr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489;p33">
            <a:extLst>
              <a:ext uri="{FF2B5EF4-FFF2-40B4-BE49-F238E27FC236}">
                <a16:creationId xmlns:a16="http://schemas.microsoft.com/office/drawing/2014/main" id="{287AC871-285B-EE46-0037-233303BCDE55}"/>
              </a:ext>
            </a:extLst>
          </p:cNvPr>
          <p:cNvSpPr txBox="1"/>
          <p:nvPr/>
        </p:nvSpPr>
        <p:spPr>
          <a:xfrm>
            <a:off x="8885297" y="1807158"/>
            <a:ext cx="2595300" cy="5388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+mj-lt"/>
                <a:ea typeface="Proxima Nova"/>
                <a:cs typeface="Proxima Nova"/>
                <a:sym typeface="Proxima Nova"/>
              </a:rPr>
              <a:t>Order</a:t>
            </a:r>
            <a:endParaRPr sz="23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490;p33">
            <a:extLst>
              <a:ext uri="{FF2B5EF4-FFF2-40B4-BE49-F238E27FC236}">
                <a16:creationId xmlns:a16="http://schemas.microsoft.com/office/drawing/2014/main" id="{BAFEC373-5ABC-643A-101F-379732597587}"/>
              </a:ext>
            </a:extLst>
          </p:cNvPr>
          <p:cNvSpPr/>
          <p:nvPr/>
        </p:nvSpPr>
        <p:spPr>
          <a:xfrm>
            <a:off x="9977094" y="1898512"/>
            <a:ext cx="352200" cy="356100"/>
          </a:xfrm>
          <a:prstGeom prst="ellipse">
            <a:avLst/>
          </a:prstGeom>
          <a:solidFill>
            <a:srgbClr val="76717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36" name="Google Shape;491;p33">
            <a:extLst>
              <a:ext uri="{FF2B5EF4-FFF2-40B4-BE49-F238E27FC236}">
                <a16:creationId xmlns:a16="http://schemas.microsoft.com/office/drawing/2014/main" id="{657A60F5-0889-69B3-0F42-A46EE0155E70}"/>
              </a:ext>
            </a:extLst>
          </p:cNvPr>
          <p:cNvSpPr/>
          <p:nvPr/>
        </p:nvSpPr>
        <p:spPr>
          <a:xfrm>
            <a:off x="10440773" y="1898508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492;p33">
            <a:extLst>
              <a:ext uri="{FF2B5EF4-FFF2-40B4-BE49-F238E27FC236}">
                <a16:creationId xmlns:a16="http://schemas.microsoft.com/office/drawing/2014/main" id="{669E7137-3312-A65D-7968-7D8AE46EFCF7}"/>
              </a:ext>
            </a:extLst>
          </p:cNvPr>
          <p:cNvSpPr/>
          <p:nvPr/>
        </p:nvSpPr>
        <p:spPr>
          <a:xfrm>
            <a:off x="10904440" y="1898508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498;p33">
            <a:extLst>
              <a:ext uri="{FF2B5EF4-FFF2-40B4-BE49-F238E27FC236}">
                <a16:creationId xmlns:a16="http://schemas.microsoft.com/office/drawing/2014/main" id="{40D33824-AA0A-4319-BEDA-0CD731D1894D}"/>
              </a:ext>
            </a:extLst>
          </p:cNvPr>
          <p:cNvSpPr txBox="1"/>
          <p:nvPr/>
        </p:nvSpPr>
        <p:spPr>
          <a:xfrm>
            <a:off x="8831299" y="2627134"/>
            <a:ext cx="215751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+mj-lt"/>
                <a:ea typeface="Proxima Nova"/>
                <a:cs typeface="Proxima Nova"/>
                <a:sym typeface="Proxima Nova"/>
              </a:rPr>
              <a:t>B2Bs = 36 21</a:t>
            </a:r>
            <a:endParaRPr sz="23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393;p30">
            <a:extLst>
              <a:ext uri="{FF2B5EF4-FFF2-40B4-BE49-F238E27FC236}">
                <a16:creationId xmlns:a16="http://schemas.microsoft.com/office/drawing/2014/main" id="{6A42CCA2-693E-EAAD-B1FF-2FD6E025C4B2}"/>
              </a:ext>
            </a:extLst>
          </p:cNvPr>
          <p:cNvSpPr/>
          <p:nvPr/>
        </p:nvSpPr>
        <p:spPr>
          <a:xfrm rot="19589622">
            <a:off x="10086314" y="2894266"/>
            <a:ext cx="307919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51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10F-6061-886B-AB08-B93C6C15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Model – Block Sequencing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612E0D-7AB3-F4CB-154E-800B13445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The four-index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𝒊𝒋𝒍𝒔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612E0D-7AB3-F4CB-154E-800B13445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 descr="A circular object with numbers and lines&#10;&#10;Description automatically generated">
            <a:extLst>
              <a:ext uri="{FF2B5EF4-FFF2-40B4-BE49-F238E27FC236}">
                <a16:creationId xmlns:a16="http://schemas.microsoft.com/office/drawing/2014/main" id="{1BF8E537-F8F9-399C-E270-B7400DE5B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3" y="2463935"/>
            <a:ext cx="6774873" cy="3003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1AFD1-32FD-FA5F-C97A-8C3725037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073" y="3864129"/>
            <a:ext cx="3880132" cy="61296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2D044B-42CE-08E1-ABA6-7DA1B7752272}"/>
              </a:ext>
            </a:extLst>
          </p:cNvPr>
          <p:cNvSpPr txBox="1">
            <a:spLocks/>
          </p:cNvSpPr>
          <p:nvPr/>
        </p:nvSpPr>
        <p:spPr>
          <a:xfrm>
            <a:off x="5019675" y="5822281"/>
            <a:ext cx="4419312" cy="70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 i="1" dirty="0">
                <a:solidFill>
                  <a:srgbClr val="B31B1B"/>
                </a:solidFill>
              </a:rPr>
              <a:t>Cyclic self-consistence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6038CEEA-5A4D-7119-4E4C-9D6EDAB28A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0625" y="4690768"/>
                <a:ext cx="4606925" cy="709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i="1" dirty="0">
                    <a:solidFill>
                      <a:srgbClr val="0070C0"/>
                    </a:solidFill>
                  </a:rPr>
                  <a:t>i.e.,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𝒊𝒋𝒍𝒔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𝒋𝒍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0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  for some block m</a:t>
                </a:r>
              </a:p>
            </p:txBody>
          </p:sp>
        </mc:Choice>
        <mc:Fallback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6038CEEA-5A4D-7119-4E4C-9D6EDAB2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625" y="4690768"/>
                <a:ext cx="4606925" cy="709363"/>
              </a:xfrm>
              <a:prstGeom prst="rect">
                <a:avLst/>
              </a:prstGeom>
              <a:blipFill>
                <a:blip r:embed="rId5"/>
                <a:stretch>
                  <a:fillRect l="-1455" t="-8547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36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10F-6061-886B-AB08-B93C6C15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Model – Block Sequencing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1EF92-E3F2-2AB3-B587-F9B8924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sz="2400" dirty="0"/>
              <a:t> Minimize weighted sum of </a:t>
            </a:r>
            <a:r>
              <a:rPr lang="en-US" sz="2400" dirty="0">
                <a:solidFill>
                  <a:srgbClr val="C00000"/>
                </a:solidFill>
              </a:rPr>
              <a:t>back-to-backs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C00000"/>
                </a:solidFill>
              </a:rPr>
              <a:t> triples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C00000"/>
                </a:solidFill>
              </a:rPr>
              <a:t> three in four slots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2527C-0578-2341-D195-B114D2B8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575" y="3325723"/>
            <a:ext cx="6020549" cy="18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10F-6061-886B-AB08-B93C6C15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Model – Block Sequencing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1EF92-E3F2-2AB3-B587-F9B8924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 Front-loading large exams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“Virtual blocks” – optimizing slot 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F42E7-B090-B53F-DA95-72A727FB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50" y="2806661"/>
            <a:ext cx="3746500" cy="6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4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020F-5964-030C-8478-CDE5F558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with the 2-stage model</a:t>
            </a:r>
          </a:p>
        </p:txBody>
      </p:sp>
      <p:grpSp>
        <p:nvGrpSpPr>
          <p:cNvPr id="4" name="Google Shape;653;p38">
            <a:extLst>
              <a:ext uri="{FF2B5EF4-FFF2-40B4-BE49-F238E27FC236}">
                <a16:creationId xmlns:a16="http://schemas.microsoft.com/office/drawing/2014/main" id="{8520227A-BD88-5949-C887-104D61E12D1E}"/>
              </a:ext>
            </a:extLst>
          </p:cNvPr>
          <p:cNvGrpSpPr/>
          <p:nvPr/>
        </p:nvGrpSpPr>
        <p:grpSpPr>
          <a:xfrm>
            <a:off x="698285" y="3022601"/>
            <a:ext cx="1941985" cy="1799217"/>
            <a:chOff x="2136163" y="3574000"/>
            <a:chExt cx="1456489" cy="1349413"/>
          </a:xfrm>
        </p:grpSpPr>
        <p:sp>
          <p:nvSpPr>
            <p:cNvPr id="5" name="Google Shape;654;p38">
              <a:extLst>
                <a:ext uri="{FF2B5EF4-FFF2-40B4-BE49-F238E27FC236}">
                  <a16:creationId xmlns:a16="http://schemas.microsoft.com/office/drawing/2014/main" id="{34E04272-EFDF-F72A-7535-71AB54849A00}"/>
                </a:ext>
              </a:extLst>
            </p:cNvPr>
            <p:cNvSpPr/>
            <p:nvPr/>
          </p:nvSpPr>
          <p:spPr>
            <a:xfrm>
              <a:off x="2202775" y="4496330"/>
              <a:ext cx="289500" cy="284700"/>
            </a:xfrm>
            <a:prstGeom prst="ellipse">
              <a:avLst/>
            </a:prstGeom>
            <a:solidFill>
              <a:schemeClr val="lt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6" name="Google Shape;655;p38">
              <a:extLst>
                <a:ext uri="{FF2B5EF4-FFF2-40B4-BE49-F238E27FC236}">
                  <a16:creationId xmlns:a16="http://schemas.microsoft.com/office/drawing/2014/main" id="{D157CECF-3BFB-6F23-6DBA-EBBAE5A9224E}"/>
                </a:ext>
              </a:extLst>
            </p:cNvPr>
            <p:cNvSpPr/>
            <p:nvPr/>
          </p:nvSpPr>
          <p:spPr>
            <a:xfrm>
              <a:off x="3303151" y="3723688"/>
              <a:ext cx="289500" cy="284700"/>
            </a:xfrm>
            <a:prstGeom prst="ellipse">
              <a:avLst/>
            </a:prstGeom>
            <a:solidFill>
              <a:schemeClr val="lt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7" name="Google Shape;656;p38">
              <a:extLst>
                <a:ext uri="{FF2B5EF4-FFF2-40B4-BE49-F238E27FC236}">
                  <a16:creationId xmlns:a16="http://schemas.microsoft.com/office/drawing/2014/main" id="{17301B5A-7F79-5677-7E4C-869942FBD3E9}"/>
                </a:ext>
              </a:extLst>
            </p:cNvPr>
            <p:cNvSpPr/>
            <p:nvPr/>
          </p:nvSpPr>
          <p:spPr>
            <a:xfrm>
              <a:off x="2213546" y="3581275"/>
              <a:ext cx="289500" cy="284700"/>
            </a:xfrm>
            <a:prstGeom prst="ellipse">
              <a:avLst/>
            </a:prstGeom>
            <a:solidFill>
              <a:schemeClr val="lt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8" name="Google Shape;657;p38">
              <a:extLst>
                <a:ext uri="{FF2B5EF4-FFF2-40B4-BE49-F238E27FC236}">
                  <a16:creationId xmlns:a16="http://schemas.microsoft.com/office/drawing/2014/main" id="{E4F9856C-64E1-BA73-3125-6520FD6BE893}"/>
                </a:ext>
              </a:extLst>
            </p:cNvPr>
            <p:cNvCxnSpPr>
              <a:stCxn id="7" idx="6"/>
              <a:endCxn id="6" idx="2"/>
            </p:cNvCxnSpPr>
            <p:nvPr/>
          </p:nvCxnSpPr>
          <p:spPr>
            <a:xfrm>
              <a:off x="2503046" y="3723625"/>
              <a:ext cx="8001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658;p38">
              <a:extLst>
                <a:ext uri="{FF2B5EF4-FFF2-40B4-BE49-F238E27FC236}">
                  <a16:creationId xmlns:a16="http://schemas.microsoft.com/office/drawing/2014/main" id="{3AC31129-7A18-D608-0E80-502181C197EC}"/>
                </a:ext>
              </a:extLst>
            </p:cNvPr>
            <p:cNvCxnSpPr>
              <a:stCxn id="7" idx="4"/>
              <a:endCxn id="5" idx="0"/>
            </p:cNvCxnSpPr>
            <p:nvPr/>
          </p:nvCxnSpPr>
          <p:spPr>
            <a:xfrm flipH="1">
              <a:off x="2347496" y="3865975"/>
              <a:ext cx="108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659;p38">
              <a:extLst>
                <a:ext uri="{FF2B5EF4-FFF2-40B4-BE49-F238E27FC236}">
                  <a16:creationId xmlns:a16="http://schemas.microsoft.com/office/drawing/2014/main" id="{699B564A-39CA-E2D0-A4D3-BC05653F9E9F}"/>
                </a:ext>
              </a:extLst>
            </p:cNvPr>
            <p:cNvCxnSpPr>
              <a:stCxn id="5" idx="7"/>
              <a:endCxn id="6" idx="3"/>
            </p:cNvCxnSpPr>
            <p:nvPr/>
          </p:nvCxnSpPr>
          <p:spPr>
            <a:xfrm rot="10800000" flipH="1">
              <a:off x="2449879" y="3966823"/>
              <a:ext cx="895800" cy="5712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" name="Google Shape;660;p38">
              <a:extLst>
                <a:ext uri="{FF2B5EF4-FFF2-40B4-BE49-F238E27FC236}">
                  <a16:creationId xmlns:a16="http://schemas.microsoft.com/office/drawing/2014/main" id="{42042854-9369-6861-19AB-48BD7A893036}"/>
                </a:ext>
              </a:extLst>
            </p:cNvPr>
            <p:cNvSpPr txBox="1"/>
            <p:nvPr/>
          </p:nvSpPr>
          <p:spPr>
            <a:xfrm>
              <a:off x="2624813" y="357400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" name="Google Shape;661;p38">
              <a:extLst>
                <a:ext uri="{FF2B5EF4-FFF2-40B4-BE49-F238E27FC236}">
                  <a16:creationId xmlns:a16="http://schemas.microsoft.com/office/drawing/2014/main" id="{3DEFC2A5-4B5E-3CF4-DA3B-F6BA01DF02A1}"/>
                </a:ext>
              </a:extLst>
            </p:cNvPr>
            <p:cNvSpPr txBox="1"/>
            <p:nvPr/>
          </p:nvSpPr>
          <p:spPr>
            <a:xfrm>
              <a:off x="2136163" y="3981038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" name="Google Shape;662;p38">
              <a:extLst>
                <a:ext uri="{FF2B5EF4-FFF2-40B4-BE49-F238E27FC236}">
                  <a16:creationId xmlns:a16="http://schemas.microsoft.com/office/drawing/2014/main" id="{F4125356-AA21-1CE0-51D3-A5160EB7863B}"/>
                </a:ext>
              </a:extLst>
            </p:cNvPr>
            <p:cNvSpPr txBox="1"/>
            <p:nvPr/>
          </p:nvSpPr>
          <p:spPr>
            <a:xfrm>
              <a:off x="2650200" y="4035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7</a:t>
              </a:r>
              <a:endParaRPr sz="2400" b="1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" name="Google Shape;663;p38">
              <a:extLst>
                <a:ext uri="{FF2B5EF4-FFF2-40B4-BE49-F238E27FC236}">
                  <a16:creationId xmlns:a16="http://schemas.microsoft.com/office/drawing/2014/main" id="{4DD41818-DD27-660F-2F5F-A8CD8C8CC168}"/>
                </a:ext>
              </a:extLst>
            </p:cNvPr>
            <p:cNvSpPr/>
            <p:nvPr/>
          </p:nvSpPr>
          <p:spPr>
            <a:xfrm>
              <a:off x="3158526" y="4638713"/>
              <a:ext cx="289500" cy="284700"/>
            </a:xfrm>
            <a:prstGeom prst="ellipse">
              <a:avLst/>
            </a:prstGeom>
            <a:solidFill>
              <a:schemeClr val="lt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15" name="Google Shape;664;p38">
              <a:extLst>
                <a:ext uri="{FF2B5EF4-FFF2-40B4-BE49-F238E27FC236}">
                  <a16:creationId xmlns:a16="http://schemas.microsoft.com/office/drawing/2014/main" id="{629B96A4-0895-29F2-825F-2CB89A35058F}"/>
                </a:ext>
              </a:extLst>
            </p:cNvPr>
            <p:cNvCxnSpPr>
              <a:stCxn id="14" idx="0"/>
              <a:endCxn id="6" idx="4"/>
            </p:cNvCxnSpPr>
            <p:nvPr/>
          </p:nvCxnSpPr>
          <p:spPr>
            <a:xfrm rot="10800000" flipH="1">
              <a:off x="3303276" y="4008413"/>
              <a:ext cx="1446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665;p38">
              <a:extLst>
                <a:ext uri="{FF2B5EF4-FFF2-40B4-BE49-F238E27FC236}">
                  <a16:creationId xmlns:a16="http://schemas.microsoft.com/office/drawing/2014/main" id="{9199E6CF-B75E-0DFC-C5A4-53C1B7DE44BA}"/>
                </a:ext>
              </a:extLst>
            </p:cNvPr>
            <p:cNvCxnSpPr>
              <a:stCxn id="14" idx="2"/>
              <a:endCxn id="5" idx="6"/>
            </p:cNvCxnSpPr>
            <p:nvPr/>
          </p:nvCxnSpPr>
          <p:spPr>
            <a:xfrm rot="10800000">
              <a:off x="2492226" y="4638563"/>
              <a:ext cx="6663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Google Shape;666;p38">
              <a:extLst>
                <a:ext uri="{FF2B5EF4-FFF2-40B4-BE49-F238E27FC236}">
                  <a16:creationId xmlns:a16="http://schemas.microsoft.com/office/drawing/2014/main" id="{ED4BF41C-BCDC-72E6-3329-F057D699A543}"/>
                </a:ext>
              </a:extLst>
            </p:cNvPr>
            <p:cNvSpPr txBox="1"/>
            <p:nvPr/>
          </p:nvSpPr>
          <p:spPr>
            <a:xfrm>
              <a:off x="3164213" y="4137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3</a:t>
              </a:r>
              <a:endParaRPr sz="2400" b="1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8" name="Google Shape;667;p38">
              <a:extLst>
                <a:ext uri="{FF2B5EF4-FFF2-40B4-BE49-F238E27FC236}">
                  <a16:creationId xmlns:a16="http://schemas.microsoft.com/office/drawing/2014/main" id="{8FB799F9-854F-9625-4FF4-58AB49791F6A}"/>
                </a:ext>
              </a:extLst>
            </p:cNvPr>
            <p:cNvSpPr txBox="1"/>
            <p:nvPr/>
          </p:nvSpPr>
          <p:spPr>
            <a:xfrm>
              <a:off x="2616888" y="449765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</p:grpSp>
      <p:cxnSp>
        <p:nvCxnSpPr>
          <p:cNvPr id="19" name="Google Shape;669;p38">
            <a:extLst>
              <a:ext uri="{FF2B5EF4-FFF2-40B4-BE49-F238E27FC236}">
                <a16:creationId xmlns:a16="http://schemas.microsoft.com/office/drawing/2014/main" id="{DB15B421-1B5A-D166-B132-2EBD828A5A77}"/>
              </a:ext>
            </a:extLst>
          </p:cNvPr>
          <p:cNvCxnSpPr/>
          <p:nvPr/>
        </p:nvCxnSpPr>
        <p:spPr>
          <a:xfrm>
            <a:off x="3717500" y="4280200"/>
            <a:ext cx="7620000" cy="17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671;p38">
            <a:extLst>
              <a:ext uri="{FF2B5EF4-FFF2-40B4-BE49-F238E27FC236}">
                <a16:creationId xmlns:a16="http://schemas.microsoft.com/office/drawing/2014/main" id="{49DEA624-2F43-AD41-D7EA-A88621862372}"/>
              </a:ext>
            </a:extLst>
          </p:cNvPr>
          <p:cNvSpPr txBox="1">
            <a:spLocks/>
          </p:cNvSpPr>
          <p:nvPr/>
        </p:nvSpPr>
        <p:spPr>
          <a:xfrm>
            <a:off x="3665033" y="1467617"/>
            <a:ext cx="3332000" cy="6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00000"/>
                </a:solidFill>
              </a:rPr>
              <a:t>1. Block assignment</a:t>
            </a:r>
          </a:p>
        </p:txBody>
      </p:sp>
      <p:sp>
        <p:nvSpPr>
          <p:cNvPr id="21" name="Google Shape;672;p38">
            <a:extLst>
              <a:ext uri="{FF2B5EF4-FFF2-40B4-BE49-F238E27FC236}">
                <a16:creationId xmlns:a16="http://schemas.microsoft.com/office/drawing/2014/main" id="{58972594-C7DC-696E-4069-13CF63F72705}"/>
              </a:ext>
            </a:extLst>
          </p:cNvPr>
          <p:cNvSpPr txBox="1">
            <a:spLocks/>
          </p:cNvSpPr>
          <p:nvPr/>
        </p:nvSpPr>
        <p:spPr>
          <a:xfrm>
            <a:off x="9073800" y="1467617"/>
            <a:ext cx="3332000" cy="6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C00000"/>
                </a:solidFill>
              </a:rPr>
              <a:t>2. Sequencing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22" name="Google Shape;653;p38">
            <a:extLst>
              <a:ext uri="{FF2B5EF4-FFF2-40B4-BE49-F238E27FC236}">
                <a16:creationId xmlns:a16="http://schemas.microsoft.com/office/drawing/2014/main" id="{33170DFA-3CF2-33E7-BB0F-CBBA3BCD5641}"/>
              </a:ext>
            </a:extLst>
          </p:cNvPr>
          <p:cNvGrpSpPr/>
          <p:nvPr/>
        </p:nvGrpSpPr>
        <p:grpSpPr>
          <a:xfrm>
            <a:off x="4432085" y="2178051"/>
            <a:ext cx="1941985" cy="1799217"/>
            <a:chOff x="2136163" y="3574000"/>
            <a:chExt cx="1456489" cy="1349413"/>
          </a:xfrm>
        </p:grpSpPr>
        <p:sp>
          <p:nvSpPr>
            <p:cNvPr id="23" name="Google Shape;654;p38">
              <a:extLst>
                <a:ext uri="{FF2B5EF4-FFF2-40B4-BE49-F238E27FC236}">
                  <a16:creationId xmlns:a16="http://schemas.microsoft.com/office/drawing/2014/main" id="{0E8F7FBA-328E-231E-3399-7AEC77AAF2C8}"/>
                </a:ext>
              </a:extLst>
            </p:cNvPr>
            <p:cNvSpPr/>
            <p:nvPr/>
          </p:nvSpPr>
          <p:spPr>
            <a:xfrm>
              <a:off x="2202775" y="4496330"/>
              <a:ext cx="289500" cy="2847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24" name="Google Shape;655;p38">
              <a:extLst>
                <a:ext uri="{FF2B5EF4-FFF2-40B4-BE49-F238E27FC236}">
                  <a16:creationId xmlns:a16="http://schemas.microsoft.com/office/drawing/2014/main" id="{6FDD4081-F05B-1EF9-C43A-1F192D569E3C}"/>
                </a:ext>
              </a:extLst>
            </p:cNvPr>
            <p:cNvSpPr/>
            <p:nvPr/>
          </p:nvSpPr>
          <p:spPr>
            <a:xfrm>
              <a:off x="3303151" y="3723688"/>
              <a:ext cx="289500" cy="2847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25" name="Google Shape;656;p38">
              <a:extLst>
                <a:ext uri="{FF2B5EF4-FFF2-40B4-BE49-F238E27FC236}">
                  <a16:creationId xmlns:a16="http://schemas.microsoft.com/office/drawing/2014/main" id="{1DACD2EB-FF72-6571-0ECA-592198E0DEC4}"/>
                </a:ext>
              </a:extLst>
            </p:cNvPr>
            <p:cNvSpPr/>
            <p:nvPr/>
          </p:nvSpPr>
          <p:spPr>
            <a:xfrm>
              <a:off x="2213546" y="3581275"/>
              <a:ext cx="289500" cy="2847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26" name="Google Shape;657;p38">
              <a:extLst>
                <a:ext uri="{FF2B5EF4-FFF2-40B4-BE49-F238E27FC236}">
                  <a16:creationId xmlns:a16="http://schemas.microsoft.com/office/drawing/2014/main" id="{DE589077-6A83-3727-0EE1-2B5C4F38398F}"/>
                </a:ext>
              </a:extLst>
            </p:cNvPr>
            <p:cNvCxnSpPr>
              <a:stCxn id="25" idx="6"/>
              <a:endCxn id="24" idx="2"/>
            </p:cNvCxnSpPr>
            <p:nvPr/>
          </p:nvCxnSpPr>
          <p:spPr>
            <a:xfrm>
              <a:off x="2503046" y="3723625"/>
              <a:ext cx="8001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658;p38">
              <a:extLst>
                <a:ext uri="{FF2B5EF4-FFF2-40B4-BE49-F238E27FC236}">
                  <a16:creationId xmlns:a16="http://schemas.microsoft.com/office/drawing/2014/main" id="{42D0CB33-C4A4-2820-C8FA-A1CBA1108407}"/>
                </a:ext>
              </a:extLst>
            </p:cNvPr>
            <p:cNvCxnSpPr>
              <a:stCxn id="25" idx="4"/>
              <a:endCxn id="23" idx="0"/>
            </p:cNvCxnSpPr>
            <p:nvPr/>
          </p:nvCxnSpPr>
          <p:spPr>
            <a:xfrm flipH="1">
              <a:off x="2347496" y="3865975"/>
              <a:ext cx="108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659;p38">
              <a:extLst>
                <a:ext uri="{FF2B5EF4-FFF2-40B4-BE49-F238E27FC236}">
                  <a16:creationId xmlns:a16="http://schemas.microsoft.com/office/drawing/2014/main" id="{1135992F-159F-5006-3D37-7C37B5DE3156}"/>
                </a:ext>
              </a:extLst>
            </p:cNvPr>
            <p:cNvCxnSpPr>
              <a:stCxn id="23" idx="7"/>
              <a:endCxn id="24" idx="3"/>
            </p:cNvCxnSpPr>
            <p:nvPr/>
          </p:nvCxnSpPr>
          <p:spPr>
            <a:xfrm rot="10800000" flipH="1">
              <a:off x="2449879" y="3966823"/>
              <a:ext cx="895800" cy="5712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Google Shape;660;p38">
              <a:extLst>
                <a:ext uri="{FF2B5EF4-FFF2-40B4-BE49-F238E27FC236}">
                  <a16:creationId xmlns:a16="http://schemas.microsoft.com/office/drawing/2014/main" id="{510EB5E0-C625-497E-83F6-55BC1B9828B3}"/>
                </a:ext>
              </a:extLst>
            </p:cNvPr>
            <p:cNvSpPr txBox="1"/>
            <p:nvPr/>
          </p:nvSpPr>
          <p:spPr>
            <a:xfrm>
              <a:off x="2624813" y="357400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" name="Google Shape;661;p38">
              <a:extLst>
                <a:ext uri="{FF2B5EF4-FFF2-40B4-BE49-F238E27FC236}">
                  <a16:creationId xmlns:a16="http://schemas.microsoft.com/office/drawing/2014/main" id="{266BBF69-2213-7163-89AD-36BE7B227A28}"/>
                </a:ext>
              </a:extLst>
            </p:cNvPr>
            <p:cNvSpPr txBox="1"/>
            <p:nvPr/>
          </p:nvSpPr>
          <p:spPr>
            <a:xfrm>
              <a:off x="2136163" y="3981038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1" name="Google Shape;662;p38">
              <a:extLst>
                <a:ext uri="{FF2B5EF4-FFF2-40B4-BE49-F238E27FC236}">
                  <a16:creationId xmlns:a16="http://schemas.microsoft.com/office/drawing/2014/main" id="{73CA372A-649D-2715-7000-C1CC156F70AE}"/>
                </a:ext>
              </a:extLst>
            </p:cNvPr>
            <p:cNvSpPr txBox="1"/>
            <p:nvPr/>
          </p:nvSpPr>
          <p:spPr>
            <a:xfrm>
              <a:off x="2650200" y="4035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7</a:t>
              </a:r>
              <a:endParaRPr sz="2400" b="1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" name="Google Shape;663;p38">
              <a:extLst>
                <a:ext uri="{FF2B5EF4-FFF2-40B4-BE49-F238E27FC236}">
                  <a16:creationId xmlns:a16="http://schemas.microsoft.com/office/drawing/2014/main" id="{911F9F72-D8FC-FC52-267B-2ECD76D945FE}"/>
                </a:ext>
              </a:extLst>
            </p:cNvPr>
            <p:cNvSpPr/>
            <p:nvPr/>
          </p:nvSpPr>
          <p:spPr>
            <a:xfrm>
              <a:off x="3158526" y="4638713"/>
              <a:ext cx="289500" cy="284700"/>
            </a:xfrm>
            <a:prstGeom prst="ellipse">
              <a:avLst/>
            </a:prstGeom>
            <a:solidFill>
              <a:srgbClr val="F3EA77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33" name="Google Shape;664;p38">
              <a:extLst>
                <a:ext uri="{FF2B5EF4-FFF2-40B4-BE49-F238E27FC236}">
                  <a16:creationId xmlns:a16="http://schemas.microsoft.com/office/drawing/2014/main" id="{839A7E58-F501-D9D9-B59C-E34C2F6B06D1}"/>
                </a:ext>
              </a:extLst>
            </p:cNvPr>
            <p:cNvCxnSpPr>
              <a:stCxn id="32" idx="0"/>
              <a:endCxn id="24" idx="4"/>
            </p:cNvCxnSpPr>
            <p:nvPr/>
          </p:nvCxnSpPr>
          <p:spPr>
            <a:xfrm rot="10800000" flipH="1">
              <a:off x="3303276" y="4008413"/>
              <a:ext cx="1446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665;p38">
              <a:extLst>
                <a:ext uri="{FF2B5EF4-FFF2-40B4-BE49-F238E27FC236}">
                  <a16:creationId xmlns:a16="http://schemas.microsoft.com/office/drawing/2014/main" id="{82231F59-0F40-9305-8D38-B491ACA2D7C0}"/>
                </a:ext>
              </a:extLst>
            </p:cNvPr>
            <p:cNvCxnSpPr>
              <a:stCxn id="32" idx="2"/>
              <a:endCxn id="23" idx="6"/>
            </p:cNvCxnSpPr>
            <p:nvPr/>
          </p:nvCxnSpPr>
          <p:spPr>
            <a:xfrm rot="10800000">
              <a:off x="2492226" y="4638563"/>
              <a:ext cx="6663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666;p38">
              <a:extLst>
                <a:ext uri="{FF2B5EF4-FFF2-40B4-BE49-F238E27FC236}">
                  <a16:creationId xmlns:a16="http://schemas.microsoft.com/office/drawing/2014/main" id="{E8D6F447-A8A3-DB2D-7D81-CA1AB44F71D5}"/>
                </a:ext>
              </a:extLst>
            </p:cNvPr>
            <p:cNvSpPr txBox="1"/>
            <p:nvPr/>
          </p:nvSpPr>
          <p:spPr>
            <a:xfrm>
              <a:off x="3164213" y="4137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3</a:t>
              </a:r>
              <a:endParaRPr sz="2400" b="1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6" name="Google Shape;667;p38">
              <a:extLst>
                <a:ext uri="{FF2B5EF4-FFF2-40B4-BE49-F238E27FC236}">
                  <a16:creationId xmlns:a16="http://schemas.microsoft.com/office/drawing/2014/main" id="{973B32EF-76EE-E0AF-3DDB-9599042B8070}"/>
                </a:ext>
              </a:extLst>
            </p:cNvPr>
            <p:cNvSpPr txBox="1"/>
            <p:nvPr/>
          </p:nvSpPr>
          <p:spPr>
            <a:xfrm>
              <a:off x="2616888" y="449765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37" name="Google Shape;653;p38">
            <a:extLst>
              <a:ext uri="{FF2B5EF4-FFF2-40B4-BE49-F238E27FC236}">
                <a16:creationId xmlns:a16="http://schemas.microsoft.com/office/drawing/2014/main" id="{D5EDF433-C02B-6890-501F-DA887E139104}"/>
              </a:ext>
            </a:extLst>
          </p:cNvPr>
          <p:cNvGrpSpPr/>
          <p:nvPr/>
        </p:nvGrpSpPr>
        <p:grpSpPr>
          <a:xfrm>
            <a:off x="4438319" y="4693658"/>
            <a:ext cx="1941985" cy="1799217"/>
            <a:chOff x="2136163" y="3574000"/>
            <a:chExt cx="1456489" cy="1349413"/>
          </a:xfrm>
        </p:grpSpPr>
        <p:sp>
          <p:nvSpPr>
            <p:cNvPr id="38" name="Google Shape;654;p38">
              <a:extLst>
                <a:ext uri="{FF2B5EF4-FFF2-40B4-BE49-F238E27FC236}">
                  <a16:creationId xmlns:a16="http://schemas.microsoft.com/office/drawing/2014/main" id="{20D2A16B-D8DB-ECB2-D686-B43BBC92CE0A}"/>
                </a:ext>
              </a:extLst>
            </p:cNvPr>
            <p:cNvSpPr/>
            <p:nvPr/>
          </p:nvSpPr>
          <p:spPr>
            <a:xfrm>
              <a:off x="2202775" y="4496330"/>
              <a:ext cx="289500" cy="284700"/>
            </a:xfrm>
            <a:prstGeom prst="ellipse">
              <a:avLst/>
            </a:prstGeom>
            <a:solidFill>
              <a:srgbClr val="F3EA77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39" name="Google Shape;655;p38">
              <a:extLst>
                <a:ext uri="{FF2B5EF4-FFF2-40B4-BE49-F238E27FC236}">
                  <a16:creationId xmlns:a16="http://schemas.microsoft.com/office/drawing/2014/main" id="{8606B4DB-9499-A64C-7702-AD9006B0E6E7}"/>
                </a:ext>
              </a:extLst>
            </p:cNvPr>
            <p:cNvSpPr/>
            <p:nvPr/>
          </p:nvSpPr>
          <p:spPr>
            <a:xfrm>
              <a:off x="3303151" y="3723688"/>
              <a:ext cx="289500" cy="2847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40" name="Google Shape;656;p38">
              <a:extLst>
                <a:ext uri="{FF2B5EF4-FFF2-40B4-BE49-F238E27FC236}">
                  <a16:creationId xmlns:a16="http://schemas.microsoft.com/office/drawing/2014/main" id="{D767EF39-94D2-964E-0D73-507F42F0FC84}"/>
                </a:ext>
              </a:extLst>
            </p:cNvPr>
            <p:cNvSpPr/>
            <p:nvPr/>
          </p:nvSpPr>
          <p:spPr>
            <a:xfrm>
              <a:off x="2213546" y="3581275"/>
              <a:ext cx="289500" cy="2847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41" name="Google Shape;657;p38">
              <a:extLst>
                <a:ext uri="{FF2B5EF4-FFF2-40B4-BE49-F238E27FC236}">
                  <a16:creationId xmlns:a16="http://schemas.microsoft.com/office/drawing/2014/main" id="{3DB26F6B-E63D-DA92-8701-71850934575A}"/>
                </a:ext>
              </a:extLst>
            </p:cNvPr>
            <p:cNvCxnSpPr>
              <a:stCxn id="40" idx="6"/>
              <a:endCxn id="39" idx="2"/>
            </p:cNvCxnSpPr>
            <p:nvPr/>
          </p:nvCxnSpPr>
          <p:spPr>
            <a:xfrm>
              <a:off x="2503046" y="3723625"/>
              <a:ext cx="8001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658;p38">
              <a:extLst>
                <a:ext uri="{FF2B5EF4-FFF2-40B4-BE49-F238E27FC236}">
                  <a16:creationId xmlns:a16="http://schemas.microsoft.com/office/drawing/2014/main" id="{E9C624F6-201A-8D50-8A6C-9683594366BB}"/>
                </a:ext>
              </a:extLst>
            </p:cNvPr>
            <p:cNvCxnSpPr>
              <a:stCxn id="40" idx="4"/>
              <a:endCxn id="38" idx="0"/>
            </p:cNvCxnSpPr>
            <p:nvPr/>
          </p:nvCxnSpPr>
          <p:spPr>
            <a:xfrm flipH="1">
              <a:off x="2347496" y="3865975"/>
              <a:ext cx="108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659;p38">
              <a:extLst>
                <a:ext uri="{FF2B5EF4-FFF2-40B4-BE49-F238E27FC236}">
                  <a16:creationId xmlns:a16="http://schemas.microsoft.com/office/drawing/2014/main" id="{888218A6-66AE-A813-3600-3A5526F97B89}"/>
                </a:ext>
              </a:extLst>
            </p:cNvPr>
            <p:cNvCxnSpPr>
              <a:stCxn id="38" idx="7"/>
              <a:endCxn id="39" idx="3"/>
            </p:cNvCxnSpPr>
            <p:nvPr/>
          </p:nvCxnSpPr>
          <p:spPr>
            <a:xfrm rot="10800000" flipH="1">
              <a:off x="2449879" y="3966823"/>
              <a:ext cx="895800" cy="5712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" name="Google Shape;660;p38">
              <a:extLst>
                <a:ext uri="{FF2B5EF4-FFF2-40B4-BE49-F238E27FC236}">
                  <a16:creationId xmlns:a16="http://schemas.microsoft.com/office/drawing/2014/main" id="{73587AD6-BB84-0C92-9EE0-9B4C35549B86}"/>
                </a:ext>
              </a:extLst>
            </p:cNvPr>
            <p:cNvSpPr txBox="1"/>
            <p:nvPr/>
          </p:nvSpPr>
          <p:spPr>
            <a:xfrm>
              <a:off x="2624813" y="357400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5" name="Google Shape;661;p38">
              <a:extLst>
                <a:ext uri="{FF2B5EF4-FFF2-40B4-BE49-F238E27FC236}">
                  <a16:creationId xmlns:a16="http://schemas.microsoft.com/office/drawing/2014/main" id="{795CD3B2-3AE6-6C1A-8648-D6B700F97820}"/>
                </a:ext>
              </a:extLst>
            </p:cNvPr>
            <p:cNvSpPr txBox="1"/>
            <p:nvPr/>
          </p:nvSpPr>
          <p:spPr>
            <a:xfrm>
              <a:off x="2136163" y="3981038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6" name="Google Shape;662;p38">
              <a:extLst>
                <a:ext uri="{FF2B5EF4-FFF2-40B4-BE49-F238E27FC236}">
                  <a16:creationId xmlns:a16="http://schemas.microsoft.com/office/drawing/2014/main" id="{D8851402-CB0A-612D-AFD3-DFED33E49C70}"/>
                </a:ext>
              </a:extLst>
            </p:cNvPr>
            <p:cNvSpPr txBox="1"/>
            <p:nvPr/>
          </p:nvSpPr>
          <p:spPr>
            <a:xfrm>
              <a:off x="2650200" y="4035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7</a:t>
              </a:r>
              <a:endParaRPr sz="2400" b="1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7" name="Google Shape;663;p38">
              <a:extLst>
                <a:ext uri="{FF2B5EF4-FFF2-40B4-BE49-F238E27FC236}">
                  <a16:creationId xmlns:a16="http://schemas.microsoft.com/office/drawing/2014/main" id="{3FE862DF-4ED8-D5B8-822A-16218919C7B5}"/>
                </a:ext>
              </a:extLst>
            </p:cNvPr>
            <p:cNvSpPr/>
            <p:nvPr/>
          </p:nvSpPr>
          <p:spPr>
            <a:xfrm>
              <a:off x="3158526" y="4638713"/>
              <a:ext cx="289500" cy="284700"/>
            </a:xfrm>
            <a:prstGeom prst="ellipse">
              <a:avLst/>
            </a:prstGeom>
            <a:solidFill>
              <a:srgbClr val="F3EA77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48" name="Google Shape;664;p38">
              <a:extLst>
                <a:ext uri="{FF2B5EF4-FFF2-40B4-BE49-F238E27FC236}">
                  <a16:creationId xmlns:a16="http://schemas.microsoft.com/office/drawing/2014/main" id="{F96CD8AE-736E-AB68-F9F8-DA388A1D5768}"/>
                </a:ext>
              </a:extLst>
            </p:cNvPr>
            <p:cNvCxnSpPr>
              <a:stCxn id="47" idx="0"/>
              <a:endCxn id="39" idx="4"/>
            </p:cNvCxnSpPr>
            <p:nvPr/>
          </p:nvCxnSpPr>
          <p:spPr>
            <a:xfrm rot="10800000" flipH="1">
              <a:off x="3303276" y="4008413"/>
              <a:ext cx="1446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665;p38">
              <a:extLst>
                <a:ext uri="{FF2B5EF4-FFF2-40B4-BE49-F238E27FC236}">
                  <a16:creationId xmlns:a16="http://schemas.microsoft.com/office/drawing/2014/main" id="{3AEF50DE-8D51-EA9B-CBA0-1A13E91EF518}"/>
                </a:ext>
              </a:extLst>
            </p:cNvPr>
            <p:cNvCxnSpPr>
              <a:stCxn id="47" idx="2"/>
              <a:endCxn id="38" idx="6"/>
            </p:cNvCxnSpPr>
            <p:nvPr/>
          </p:nvCxnSpPr>
          <p:spPr>
            <a:xfrm rot="10800000">
              <a:off x="2492226" y="4638563"/>
              <a:ext cx="6663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666;p38">
              <a:extLst>
                <a:ext uri="{FF2B5EF4-FFF2-40B4-BE49-F238E27FC236}">
                  <a16:creationId xmlns:a16="http://schemas.microsoft.com/office/drawing/2014/main" id="{9DCEF917-6A86-A4DA-99CC-FED122DA8F6F}"/>
                </a:ext>
              </a:extLst>
            </p:cNvPr>
            <p:cNvSpPr txBox="1"/>
            <p:nvPr/>
          </p:nvSpPr>
          <p:spPr>
            <a:xfrm>
              <a:off x="3164213" y="4137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3</a:t>
              </a:r>
              <a:endParaRPr sz="2400" b="1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1" name="Google Shape;667;p38">
              <a:extLst>
                <a:ext uri="{FF2B5EF4-FFF2-40B4-BE49-F238E27FC236}">
                  <a16:creationId xmlns:a16="http://schemas.microsoft.com/office/drawing/2014/main" id="{CD17911D-2AC8-C0D6-E29D-BB8DE5A0483B}"/>
                </a:ext>
              </a:extLst>
            </p:cNvPr>
            <p:cNvSpPr txBox="1"/>
            <p:nvPr/>
          </p:nvSpPr>
          <p:spPr>
            <a:xfrm>
              <a:off x="2616888" y="449765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52" name="Google Shape;670;p38">
            <a:extLst>
              <a:ext uri="{FF2B5EF4-FFF2-40B4-BE49-F238E27FC236}">
                <a16:creationId xmlns:a16="http://schemas.microsoft.com/office/drawing/2014/main" id="{1EAA8E79-09A5-E58C-0871-673FEE4911E9}"/>
              </a:ext>
            </a:extLst>
          </p:cNvPr>
          <p:cNvSpPr txBox="1"/>
          <p:nvPr/>
        </p:nvSpPr>
        <p:spPr>
          <a:xfrm>
            <a:off x="6582467" y="2413001"/>
            <a:ext cx="213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latin typeface="+mj-lt"/>
                <a:ea typeface="Proxima Nova"/>
                <a:cs typeface="Proxima Nova"/>
                <a:sym typeface="Proxima Nova"/>
              </a:rPr>
              <a:t>1 conflict</a:t>
            </a:r>
            <a:endParaRPr sz="24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692;p38">
            <a:extLst>
              <a:ext uri="{FF2B5EF4-FFF2-40B4-BE49-F238E27FC236}">
                <a16:creationId xmlns:a16="http://schemas.microsoft.com/office/drawing/2014/main" id="{8DAB85AC-4443-DC47-F489-0661F127FB80}"/>
              </a:ext>
            </a:extLst>
          </p:cNvPr>
          <p:cNvSpPr txBox="1"/>
          <p:nvPr/>
        </p:nvSpPr>
        <p:spPr>
          <a:xfrm>
            <a:off x="6595167" y="4749801"/>
            <a:ext cx="213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latin typeface="+mj-lt"/>
                <a:ea typeface="Proxima Nova"/>
                <a:cs typeface="Proxima Nova"/>
                <a:sym typeface="Proxima Nova"/>
              </a:rPr>
              <a:t>1 conflict</a:t>
            </a:r>
            <a:endParaRPr sz="24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652;p38">
            <a:extLst>
              <a:ext uri="{FF2B5EF4-FFF2-40B4-BE49-F238E27FC236}">
                <a16:creationId xmlns:a16="http://schemas.microsoft.com/office/drawing/2014/main" id="{1093F8AD-845F-955A-82B4-FF2F72AB53B8}"/>
              </a:ext>
            </a:extLst>
          </p:cNvPr>
          <p:cNvSpPr txBox="1"/>
          <p:nvPr/>
        </p:nvSpPr>
        <p:spPr>
          <a:xfrm>
            <a:off x="9458450" y="2987283"/>
            <a:ext cx="1752800" cy="63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>
                <a:latin typeface="+mj-lt"/>
                <a:ea typeface="Proxima Nova"/>
                <a:cs typeface="Proxima Nova"/>
                <a:sym typeface="Proxima Nova"/>
              </a:rPr>
              <a:t>4 B2Bs</a:t>
            </a:r>
            <a:endParaRPr sz="2400" b="1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91;p38">
            <a:extLst>
              <a:ext uri="{FF2B5EF4-FFF2-40B4-BE49-F238E27FC236}">
                <a16:creationId xmlns:a16="http://schemas.microsoft.com/office/drawing/2014/main" id="{2331A41B-CBF7-C48F-18A5-BD3D3B1D4A81}"/>
              </a:ext>
            </a:extLst>
          </p:cNvPr>
          <p:cNvSpPr txBox="1"/>
          <p:nvPr/>
        </p:nvSpPr>
        <p:spPr>
          <a:xfrm>
            <a:off x="9458450" y="5324083"/>
            <a:ext cx="1752800" cy="63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>
                <a:latin typeface="+mj-lt"/>
                <a:ea typeface="Proxima Nova"/>
                <a:cs typeface="Proxima Nova"/>
                <a:sym typeface="Proxima Nova"/>
              </a:rPr>
              <a:t>2 B2Bs</a:t>
            </a:r>
            <a:endParaRPr sz="2400" b="1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490;p33">
            <a:extLst>
              <a:ext uri="{FF2B5EF4-FFF2-40B4-BE49-F238E27FC236}">
                <a16:creationId xmlns:a16="http://schemas.microsoft.com/office/drawing/2014/main" id="{ABADFE4B-3481-3950-CE89-728FE692F6CC}"/>
              </a:ext>
            </a:extLst>
          </p:cNvPr>
          <p:cNvSpPr/>
          <p:nvPr/>
        </p:nvSpPr>
        <p:spPr>
          <a:xfrm>
            <a:off x="9517854" y="2608103"/>
            <a:ext cx="352200" cy="356100"/>
          </a:xfrm>
          <a:prstGeom prst="ellipse">
            <a:avLst/>
          </a:prstGeom>
          <a:solidFill>
            <a:srgbClr val="76717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63" name="Google Shape;491;p33">
            <a:extLst>
              <a:ext uri="{FF2B5EF4-FFF2-40B4-BE49-F238E27FC236}">
                <a16:creationId xmlns:a16="http://schemas.microsoft.com/office/drawing/2014/main" id="{1B3F89F7-928C-32CF-46F6-B4DD82C72083}"/>
              </a:ext>
            </a:extLst>
          </p:cNvPr>
          <p:cNvSpPr/>
          <p:nvPr/>
        </p:nvSpPr>
        <p:spPr>
          <a:xfrm>
            <a:off x="9981533" y="2608099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EA77"/>
              </a:solidFill>
            </a:endParaRPr>
          </a:p>
        </p:txBody>
      </p:sp>
      <p:sp>
        <p:nvSpPr>
          <p:cNvPr id="64" name="Google Shape;492;p33">
            <a:extLst>
              <a:ext uri="{FF2B5EF4-FFF2-40B4-BE49-F238E27FC236}">
                <a16:creationId xmlns:a16="http://schemas.microsoft.com/office/drawing/2014/main" id="{F080E2F3-2BFA-6566-B979-3065389366C6}"/>
              </a:ext>
            </a:extLst>
          </p:cNvPr>
          <p:cNvSpPr/>
          <p:nvPr/>
        </p:nvSpPr>
        <p:spPr>
          <a:xfrm>
            <a:off x="10445200" y="2608099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490;p33">
            <a:extLst>
              <a:ext uri="{FF2B5EF4-FFF2-40B4-BE49-F238E27FC236}">
                <a16:creationId xmlns:a16="http://schemas.microsoft.com/office/drawing/2014/main" id="{B8801597-6FB2-B46E-745F-1F1E4B48E5C9}"/>
              </a:ext>
            </a:extLst>
          </p:cNvPr>
          <p:cNvSpPr/>
          <p:nvPr/>
        </p:nvSpPr>
        <p:spPr>
          <a:xfrm>
            <a:off x="9517854" y="4967536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66" name="Google Shape;491;p33">
            <a:extLst>
              <a:ext uri="{FF2B5EF4-FFF2-40B4-BE49-F238E27FC236}">
                <a16:creationId xmlns:a16="http://schemas.microsoft.com/office/drawing/2014/main" id="{5FCF5F53-6209-61FA-C4F3-C54DA0E99A10}"/>
              </a:ext>
            </a:extLst>
          </p:cNvPr>
          <p:cNvSpPr/>
          <p:nvPr/>
        </p:nvSpPr>
        <p:spPr>
          <a:xfrm>
            <a:off x="9981533" y="4967532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492;p33">
            <a:extLst>
              <a:ext uri="{FF2B5EF4-FFF2-40B4-BE49-F238E27FC236}">
                <a16:creationId xmlns:a16="http://schemas.microsoft.com/office/drawing/2014/main" id="{E9C54904-D236-09B7-58E2-282186B34729}"/>
              </a:ext>
            </a:extLst>
          </p:cNvPr>
          <p:cNvSpPr/>
          <p:nvPr/>
        </p:nvSpPr>
        <p:spPr>
          <a:xfrm>
            <a:off x="10445200" y="4967532"/>
            <a:ext cx="352200" cy="3561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8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10F-6061-886B-AB08-B93C6C15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Model – Post-processing</a:t>
            </a:r>
          </a:p>
        </p:txBody>
      </p:sp>
      <p:sp>
        <p:nvSpPr>
          <p:cNvPr id="32" name="Google Shape;726;p39">
            <a:extLst>
              <a:ext uri="{FF2B5EF4-FFF2-40B4-BE49-F238E27FC236}">
                <a16:creationId xmlns:a16="http://schemas.microsoft.com/office/drawing/2014/main" id="{6BD3BDC2-15C7-7242-33B0-2CE56A40C375}"/>
              </a:ext>
            </a:extLst>
          </p:cNvPr>
          <p:cNvSpPr txBox="1"/>
          <p:nvPr/>
        </p:nvSpPr>
        <p:spPr>
          <a:xfrm>
            <a:off x="3789733" y="4598952"/>
            <a:ext cx="21368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latin typeface="+mj-lt"/>
                <a:ea typeface="Proxima Nova"/>
                <a:cs typeface="Proxima Nova"/>
                <a:sym typeface="Proxima Nova"/>
              </a:rPr>
              <a:t>1 conflict</a:t>
            </a:r>
            <a:endParaRPr sz="2400" b="1" dirty="0">
              <a:latin typeface="+mj-lt"/>
              <a:ea typeface="Proxima Nova"/>
              <a:cs typeface="Proxima Nova"/>
              <a:sym typeface="Proxima Nova"/>
            </a:endParaRPr>
          </a:p>
          <a:p>
            <a:r>
              <a:rPr lang="en" sz="2400" b="1" dirty="0">
                <a:latin typeface="+mj-lt"/>
                <a:ea typeface="Proxima Nova"/>
                <a:cs typeface="Proxima Nova"/>
                <a:sym typeface="Proxima Nova"/>
              </a:rPr>
              <a:t>8 B2Bs</a:t>
            </a:r>
            <a:endParaRPr sz="24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6" name="Google Shape;731;p39">
            <a:extLst>
              <a:ext uri="{FF2B5EF4-FFF2-40B4-BE49-F238E27FC236}">
                <a16:creationId xmlns:a16="http://schemas.microsoft.com/office/drawing/2014/main" id="{E3224413-89DB-7B2A-ECFB-D38293BBC5A8}"/>
              </a:ext>
            </a:extLst>
          </p:cNvPr>
          <p:cNvSpPr txBox="1"/>
          <p:nvPr/>
        </p:nvSpPr>
        <p:spPr>
          <a:xfrm>
            <a:off x="6945272" y="4594749"/>
            <a:ext cx="21368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latin typeface="+mj-lt"/>
                <a:ea typeface="Proxima Nova"/>
                <a:cs typeface="Proxima Nova"/>
                <a:sym typeface="Proxima Nova"/>
              </a:rPr>
              <a:t>1 conflict</a:t>
            </a:r>
            <a:endParaRPr sz="2400" b="1" dirty="0">
              <a:latin typeface="+mj-lt"/>
              <a:ea typeface="Proxima Nova"/>
              <a:cs typeface="Proxima Nova"/>
              <a:sym typeface="Proxima Nova"/>
            </a:endParaRPr>
          </a:p>
          <a:p>
            <a:r>
              <a:rPr lang="en" sz="2400" b="1" dirty="0">
                <a:latin typeface="+mj-lt"/>
                <a:ea typeface="Proxima Nova"/>
                <a:cs typeface="Proxima Nova"/>
                <a:sym typeface="Proxima Nova"/>
              </a:rPr>
              <a:t>4 B2Bs</a:t>
            </a:r>
            <a:endParaRPr sz="24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7" name="Google Shape;732;p39">
            <a:extLst>
              <a:ext uri="{FF2B5EF4-FFF2-40B4-BE49-F238E27FC236}">
                <a16:creationId xmlns:a16="http://schemas.microsoft.com/office/drawing/2014/main" id="{620E81D7-EAD3-302E-A580-1EE86B12DAAC}"/>
              </a:ext>
            </a:extLst>
          </p:cNvPr>
          <p:cNvSpPr txBox="1"/>
          <p:nvPr/>
        </p:nvSpPr>
        <p:spPr>
          <a:xfrm>
            <a:off x="9397500" y="3231267"/>
            <a:ext cx="21368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800" b="1" dirty="0">
                <a:latin typeface="+mj-lt"/>
                <a:ea typeface="Proxima Nova"/>
                <a:cs typeface="Proxima Nova"/>
                <a:sym typeface="Proxima Nova"/>
              </a:rPr>
              <a:t>REPEAT</a:t>
            </a:r>
            <a:endParaRPr sz="28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8" name="Google Shape;733;p39">
            <a:extLst>
              <a:ext uri="{FF2B5EF4-FFF2-40B4-BE49-F238E27FC236}">
                <a16:creationId xmlns:a16="http://schemas.microsoft.com/office/drawing/2014/main" id="{464450CC-03E2-AC0D-9640-4351C618EFF3}"/>
              </a:ext>
            </a:extLst>
          </p:cNvPr>
          <p:cNvSpPr/>
          <p:nvPr/>
        </p:nvSpPr>
        <p:spPr>
          <a:xfrm>
            <a:off x="3065900" y="3495800"/>
            <a:ext cx="7155000" cy="2592000"/>
          </a:xfrm>
          <a:custGeom>
            <a:avLst/>
            <a:gdLst/>
            <a:ahLst/>
            <a:cxnLst/>
            <a:rect l="l" t="t" r="r" b="b"/>
            <a:pathLst>
              <a:path w="214650" h="77760" extrusionOk="0">
                <a:moveTo>
                  <a:pt x="214650" y="14580"/>
                </a:moveTo>
                <a:lnTo>
                  <a:pt x="214650" y="77760"/>
                </a:lnTo>
                <a:lnTo>
                  <a:pt x="0" y="77760"/>
                </a:lnTo>
                <a:lnTo>
                  <a:pt x="0" y="0"/>
                </a:lnTo>
                <a:lnTo>
                  <a:pt x="12555" y="0"/>
                </a:lnTo>
              </a:path>
            </a:pathLst>
          </a:cu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cxnSp>
        <p:nvCxnSpPr>
          <p:cNvPr id="39" name="Google Shape;734;p39">
            <a:extLst>
              <a:ext uri="{FF2B5EF4-FFF2-40B4-BE49-F238E27FC236}">
                <a16:creationId xmlns:a16="http://schemas.microsoft.com/office/drawing/2014/main" id="{4A20BFEE-AF40-AC3B-DF02-B38C9ABC5D15}"/>
              </a:ext>
            </a:extLst>
          </p:cNvPr>
          <p:cNvCxnSpPr/>
          <p:nvPr/>
        </p:nvCxnSpPr>
        <p:spPr>
          <a:xfrm rot="10800000">
            <a:off x="2350633" y="3495900"/>
            <a:ext cx="1093600" cy="4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735;p39">
            <a:extLst>
              <a:ext uri="{FF2B5EF4-FFF2-40B4-BE49-F238E27FC236}">
                <a16:creationId xmlns:a16="http://schemas.microsoft.com/office/drawing/2014/main" id="{1B86B660-AEEA-5ADD-737D-3B349ED8C1EE}"/>
              </a:ext>
            </a:extLst>
          </p:cNvPr>
          <p:cNvSpPr/>
          <p:nvPr/>
        </p:nvSpPr>
        <p:spPr>
          <a:xfrm>
            <a:off x="3709978" y="3771919"/>
            <a:ext cx="594000" cy="5832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730;p39">
            <a:extLst>
              <a:ext uri="{FF2B5EF4-FFF2-40B4-BE49-F238E27FC236}">
                <a16:creationId xmlns:a16="http://schemas.microsoft.com/office/drawing/2014/main" id="{30E000B9-1562-07C8-C3B1-E7A51C90ADAA}"/>
              </a:ext>
            </a:extLst>
          </p:cNvPr>
          <p:cNvSpPr txBox="1"/>
          <p:nvPr/>
        </p:nvSpPr>
        <p:spPr>
          <a:xfrm>
            <a:off x="551200" y="2920167"/>
            <a:ext cx="213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latin typeface="+mj-lt"/>
                <a:ea typeface="Proxima Nova"/>
                <a:cs typeface="Proxima Nova"/>
                <a:sym typeface="Proxima Nova"/>
              </a:rPr>
              <a:t>Fix order</a:t>
            </a:r>
            <a:endParaRPr sz="24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490;p33">
            <a:extLst>
              <a:ext uri="{FF2B5EF4-FFF2-40B4-BE49-F238E27FC236}">
                <a16:creationId xmlns:a16="http://schemas.microsoft.com/office/drawing/2014/main" id="{A5DE7978-3547-BFA3-A618-C1AF71E07227}"/>
              </a:ext>
            </a:extLst>
          </p:cNvPr>
          <p:cNvSpPr/>
          <p:nvPr/>
        </p:nvSpPr>
        <p:spPr>
          <a:xfrm>
            <a:off x="805680" y="3435955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43" name="Google Shape;491;p33">
            <a:extLst>
              <a:ext uri="{FF2B5EF4-FFF2-40B4-BE49-F238E27FC236}">
                <a16:creationId xmlns:a16="http://schemas.microsoft.com/office/drawing/2014/main" id="{840DAE8D-BACA-3423-458D-76F582E29923}"/>
              </a:ext>
            </a:extLst>
          </p:cNvPr>
          <p:cNvSpPr/>
          <p:nvPr/>
        </p:nvSpPr>
        <p:spPr>
          <a:xfrm>
            <a:off x="1269359" y="3435951"/>
            <a:ext cx="352200" cy="356100"/>
          </a:xfrm>
          <a:prstGeom prst="ellipse">
            <a:avLst/>
          </a:prstGeom>
          <a:solidFill>
            <a:srgbClr val="76717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92;p33">
            <a:extLst>
              <a:ext uri="{FF2B5EF4-FFF2-40B4-BE49-F238E27FC236}">
                <a16:creationId xmlns:a16="http://schemas.microsoft.com/office/drawing/2014/main" id="{43BC3AE0-0F6F-EF4F-41CE-F12475A55185}"/>
              </a:ext>
            </a:extLst>
          </p:cNvPr>
          <p:cNvSpPr/>
          <p:nvPr/>
        </p:nvSpPr>
        <p:spPr>
          <a:xfrm>
            <a:off x="1733026" y="3435951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653;p38">
            <a:extLst>
              <a:ext uri="{FF2B5EF4-FFF2-40B4-BE49-F238E27FC236}">
                <a16:creationId xmlns:a16="http://schemas.microsoft.com/office/drawing/2014/main" id="{73B50556-B50B-D005-B158-F0CAB05E06B4}"/>
              </a:ext>
            </a:extLst>
          </p:cNvPr>
          <p:cNvGrpSpPr/>
          <p:nvPr/>
        </p:nvGrpSpPr>
        <p:grpSpPr>
          <a:xfrm>
            <a:off x="3709639" y="2636071"/>
            <a:ext cx="1941985" cy="1799217"/>
            <a:chOff x="2136163" y="3574000"/>
            <a:chExt cx="1456489" cy="1349413"/>
          </a:xfrm>
        </p:grpSpPr>
        <p:sp>
          <p:nvSpPr>
            <p:cNvPr id="46" name="Google Shape;654;p38">
              <a:extLst>
                <a:ext uri="{FF2B5EF4-FFF2-40B4-BE49-F238E27FC236}">
                  <a16:creationId xmlns:a16="http://schemas.microsoft.com/office/drawing/2014/main" id="{CA2630D7-587A-85D4-FC59-E234339A84B9}"/>
                </a:ext>
              </a:extLst>
            </p:cNvPr>
            <p:cNvSpPr/>
            <p:nvPr/>
          </p:nvSpPr>
          <p:spPr>
            <a:xfrm>
              <a:off x="2202775" y="4496330"/>
              <a:ext cx="289500" cy="284700"/>
            </a:xfrm>
            <a:prstGeom prst="ellipse">
              <a:avLst/>
            </a:prstGeom>
            <a:solidFill>
              <a:srgbClr val="F3EA77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47" name="Google Shape;655;p38">
              <a:extLst>
                <a:ext uri="{FF2B5EF4-FFF2-40B4-BE49-F238E27FC236}">
                  <a16:creationId xmlns:a16="http://schemas.microsoft.com/office/drawing/2014/main" id="{9FF3919C-B4C9-DDD4-D968-605A131BE729}"/>
                </a:ext>
              </a:extLst>
            </p:cNvPr>
            <p:cNvSpPr/>
            <p:nvPr/>
          </p:nvSpPr>
          <p:spPr>
            <a:xfrm>
              <a:off x="3303151" y="3723688"/>
              <a:ext cx="289500" cy="2847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48" name="Google Shape;656;p38">
              <a:extLst>
                <a:ext uri="{FF2B5EF4-FFF2-40B4-BE49-F238E27FC236}">
                  <a16:creationId xmlns:a16="http://schemas.microsoft.com/office/drawing/2014/main" id="{66A25A97-1C8F-8601-9A71-6873E060952E}"/>
                </a:ext>
              </a:extLst>
            </p:cNvPr>
            <p:cNvSpPr/>
            <p:nvPr/>
          </p:nvSpPr>
          <p:spPr>
            <a:xfrm>
              <a:off x="2213546" y="3581275"/>
              <a:ext cx="289500" cy="284700"/>
            </a:xfrm>
            <a:prstGeom prst="ellipse">
              <a:avLst/>
            </a:prstGeom>
            <a:solidFill>
              <a:srgbClr val="F3EA77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49" name="Google Shape;657;p38">
              <a:extLst>
                <a:ext uri="{FF2B5EF4-FFF2-40B4-BE49-F238E27FC236}">
                  <a16:creationId xmlns:a16="http://schemas.microsoft.com/office/drawing/2014/main" id="{EC6A6F47-C1CB-F1AA-35D3-4FF47873F385}"/>
                </a:ext>
              </a:extLst>
            </p:cNvPr>
            <p:cNvCxnSpPr>
              <a:stCxn id="48" idx="6"/>
              <a:endCxn id="47" idx="2"/>
            </p:cNvCxnSpPr>
            <p:nvPr/>
          </p:nvCxnSpPr>
          <p:spPr>
            <a:xfrm>
              <a:off x="2503046" y="3723625"/>
              <a:ext cx="8001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658;p38">
              <a:extLst>
                <a:ext uri="{FF2B5EF4-FFF2-40B4-BE49-F238E27FC236}">
                  <a16:creationId xmlns:a16="http://schemas.microsoft.com/office/drawing/2014/main" id="{3AC93471-8F88-C396-6ABA-D7EA709A4DE7}"/>
                </a:ext>
              </a:extLst>
            </p:cNvPr>
            <p:cNvCxnSpPr>
              <a:stCxn id="48" idx="4"/>
              <a:endCxn id="46" idx="0"/>
            </p:cNvCxnSpPr>
            <p:nvPr/>
          </p:nvCxnSpPr>
          <p:spPr>
            <a:xfrm flipH="1">
              <a:off x="2347496" y="3865975"/>
              <a:ext cx="108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659;p38">
              <a:extLst>
                <a:ext uri="{FF2B5EF4-FFF2-40B4-BE49-F238E27FC236}">
                  <a16:creationId xmlns:a16="http://schemas.microsoft.com/office/drawing/2014/main" id="{17E429B5-F02A-4C1B-93AB-E1833BDB66E3}"/>
                </a:ext>
              </a:extLst>
            </p:cNvPr>
            <p:cNvCxnSpPr>
              <a:stCxn id="46" idx="7"/>
              <a:endCxn id="47" idx="3"/>
            </p:cNvCxnSpPr>
            <p:nvPr/>
          </p:nvCxnSpPr>
          <p:spPr>
            <a:xfrm rot="10800000" flipH="1">
              <a:off x="2449879" y="3966823"/>
              <a:ext cx="895800" cy="5712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2" name="Google Shape;660;p38">
              <a:extLst>
                <a:ext uri="{FF2B5EF4-FFF2-40B4-BE49-F238E27FC236}">
                  <a16:creationId xmlns:a16="http://schemas.microsoft.com/office/drawing/2014/main" id="{294A0BFE-9E55-29F4-E62F-0BBCE486429B}"/>
                </a:ext>
              </a:extLst>
            </p:cNvPr>
            <p:cNvSpPr txBox="1"/>
            <p:nvPr/>
          </p:nvSpPr>
          <p:spPr>
            <a:xfrm>
              <a:off x="2624813" y="357400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2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3" name="Google Shape;661;p38">
              <a:extLst>
                <a:ext uri="{FF2B5EF4-FFF2-40B4-BE49-F238E27FC236}">
                  <a16:creationId xmlns:a16="http://schemas.microsoft.com/office/drawing/2014/main" id="{9B5B43F9-9EB9-49E8-460F-59C2F8D0CAAE}"/>
                </a:ext>
              </a:extLst>
            </p:cNvPr>
            <p:cNvSpPr txBox="1"/>
            <p:nvPr/>
          </p:nvSpPr>
          <p:spPr>
            <a:xfrm>
              <a:off x="2136163" y="3981038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4" name="Google Shape;662;p38">
              <a:extLst>
                <a:ext uri="{FF2B5EF4-FFF2-40B4-BE49-F238E27FC236}">
                  <a16:creationId xmlns:a16="http://schemas.microsoft.com/office/drawing/2014/main" id="{2E96704E-AF50-1DBF-8E31-7238811A2BE2}"/>
                </a:ext>
              </a:extLst>
            </p:cNvPr>
            <p:cNvSpPr txBox="1"/>
            <p:nvPr/>
          </p:nvSpPr>
          <p:spPr>
            <a:xfrm>
              <a:off x="2650200" y="4035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5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5" name="Google Shape;663;p38">
              <a:extLst>
                <a:ext uri="{FF2B5EF4-FFF2-40B4-BE49-F238E27FC236}">
                  <a16:creationId xmlns:a16="http://schemas.microsoft.com/office/drawing/2014/main" id="{50BFF05E-2331-F352-0999-37F4527DCEAD}"/>
                </a:ext>
              </a:extLst>
            </p:cNvPr>
            <p:cNvSpPr/>
            <p:nvPr/>
          </p:nvSpPr>
          <p:spPr>
            <a:xfrm>
              <a:off x="3158526" y="4638713"/>
              <a:ext cx="289500" cy="284700"/>
            </a:xfrm>
            <a:prstGeom prst="ellipse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56" name="Google Shape;664;p38">
              <a:extLst>
                <a:ext uri="{FF2B5EF4-FFF2-40B4-BE49-F238E27FC236}">
                  <a16:creationId xmlns:a16="http://schemas.microsoft.com/office/drawing/2014/main" id="{9821B0C7-DBB8-F9FF-A9EF-4A6FEB0369D4}"/>
                </a:ext>
              </a:extLst>
            </p:cNvPr>
            <p:cNvCxnSpPr>
              <a:stCxn id="55" idx="0"/>
              <a:endCxn id="47" idx="4"/>
            </p:cNvCxnSpPr>
            <p:nvPr/>
          </p:nvCxnSpPr>
          <p:spPr>
            <a:xfrm rot="10800000" flipH="1">
              <a:off x="3303276" y="4008413"/>
              <a:ext cx="1446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665;p38">
              <a:extLst>
                <a:ext uri="{FF2B5EF4-FFF2-40B4-BE49-F238E27FC236}">
                  <a16:creationId xmlns:a16="http://schemas.microsoft.com/office/drawing/2014/main" id="{FA188AA6-99A6-FD42-B2B8-32763F21D440}"/>
                </a:ext>
              </a:extLst>
            </p:cNvPr>
            <p:cNvCxnSpPr>
              <a:stCxn id="55" idx="2"/>
              <a:endCxn id="46" idx="6"/>
            </p:cNvCxnSpPr>
            <p:nvPr/>
          </p:nvCxnSpPr>
          <p:spPr>
            <a:xfrm rot="10800000">
              <a:off x="2492226" y="4638563"/>
              <a:ext cx="6663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" name="Google Shape;666;p38">
              <a:extLst>
                <a:ext uri="{FF2B5EF4-FFF2-40B4-BE49-F238E27FC236}">
                  <a16:creationId xmlns:a16="http://schemas.microsoft.com/office/drawing/2014/main" id="{1E44FCC9-8A77-261A-9B7F-3877E5A05222}"/>
                </a:ext>
              </a:extLst>
            </p:cNvPr>
            <p:cNvSpPr txBox="1"/>
            <p:nvPr/>
          </p:nvSpPr>
          <p:spPr>
            <a:xfrm>
              <a:off x="3164213" y="4137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3</a:t>
              </a:r>
              <a:endParaRPr sz="2400" b="1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9" name="Google Shape;667;p38">
              <a:extLst>
                <a:ext uri="{FF2B5EF4-FFF2-40B4-BE49-F238E27FC236}">
                  <a16:creationId xmlns:a16="http://schemas.microsoft.com/office/drawing/2014/main" id="{B2039BF6-6A94-60DB-C5C0-1A0821CD8960}"/>
                </a:ext>
              </a:extLst>
            </p:cNvPr>
            <p:cNvSpPr txBox="1"/>
            <p:nvPr/>
          </p:nvSpPr>
          <p:spPr>
            <a:xfrm>
              <a:off x="2616888" y="449765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60" name="Google Shape;653;p38">
            <a:extLst>
              <a:ext uri="{FF2B5EF4-FFF2-40B4-BE49-F238E27FC236}">
                <a16:creationId xmlns:a16="http://schemas.microsoft.com/office/drawing/2014/main" id="{79ACB1CB-2049-D77F-C119-DCE25EBCE3B2}"/>
              </a:ext>
            </a:extLst>
          </p:cNvPr>
          <p:cNvGrpSpPr/>
          <p:nvPr/>
        </p:nvGrpSpPr>
        <p:grpSpPr>
          <a:xfrm>
            <a:off x="6709957" y="2735879"/>
            <a:ext cx="1941985" cy="1799217"/>
            <a:chOff x="2136163" y="3574000"/>
            <a:chExt cx="1456489" cy="1349413"/>
          </a:xfrm>
        </p:grpSpPr>
        <p:sp>
          <p:nvSpPr>
            <p:cNvPr id="61" name="Google Shape;654;p38">
              <a:extLst>
                <a:ext uri="{FF2B5EF4-FFF2-40B4-BE49-F238E27FC236}">
                  <a16:creationId xmlns:a16="http://schemas.microsoft.com/office/drawing/2014/main" id="{464D9212-B2D5-7EAC-87C0-DA53857C1A6F}"/>
                </a:ext>
              </a:extLst>
            </p:cNvPr>
            <p:cNvSpPr/>
            <p:nvPr/>
          </p:nvSpPr>
          <p:spPr>
            <a:xfrm>
              <a:off x="2202775" y="4496330"/>
              <a:ext cx="289500" cy="284700"/>
            </a:xfrm>
            <a:prstGeom prst="ellipse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62" name="Google Shape;655;p38">
              <a:extLst>
                <a:ext uri="{FF2B5EF4-FFF2-40B4-BE49-F238E27FC236}">
                  <a16:creationId xmlns:a16="http://schemas.microsoft.com/office/drawing/2014/main" id="{A43DC51C-E6A7-2486-051A-4C2F8CAB77E4}"/>
                </a:ext>
              </a:extLst>
            </p:cNvPr>
            <p:cNvSpPr/>
            <p:nvPr/>
          </p:nvSpPr>
          <p:spPr>
            <a:xfrm>
              <a:off x="3303151" y="3723688"/>
              <a:ext cx="289500" cy="2847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63" name="Google Shape;656;p38">
              <a:extLst>
                <a:ext uri="{FF2B5EF4-FFF2-40B4-BE49-F238E27FC236}">
                  <a16:creationId xmlns:a16="http://schemas.microsoft.com/office/drawing/2014/main" id="{24848F61-08D6-B820-E259-8AB4B7392C01}"/>
                </a:ext>
              </a:extLst>
            </p:cNvPr>
            <p:cNvSpPr/>
            <p:nvPr/>
          </p:nvSpPr>
          <p:spPr>
            <a:xfrm>
              <a:off x="2213546" y="3581275"/>
              <a:ext cx="289500" cy="284700"/>
            </a:xfrm>
            <a:prstGeom prst="ellipse">
              <a:avLst/>
            </a:prstGeom>
            <a:solidFill>
              <a:srgbClr val="F3EA77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64" name="Google Shape;657;p38">
              <a:extLst>
                <a:ext uri="{FF2B5EF4-FFF2-40B4-BE49-F238E27FC236}">
                  <a16:creationId xmlns:a16="http://schemas.microsoft.com/office/drawing/2014/main" id="{03CDE2DB-ADE0-3476-D985-BF63C826A990}"/>
                </a:ext>
              </a:extLst>
            </p:cNvPr>
            <p:cNvCxnSpPr>
              <a:stCxn id="63" idx="6"/>
              <a:endCxn id="62" idx="2"/>
            </p:cNvCxnSpPr>
            <p:nvPr/>
          </p:nvCxnSpPr>
          <p:spPr>
            <a:xfrm>
              <a:off x="2503046" y="3723625"/>
              <a:ext cx="8001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8;p38">
              <a:extLst>
                <a:ext uri="{FF2B5EF4-FFF2-40B4-BE49-F238E27FC236}">
                  <a16:creationId xmlns:a16="http://schemas.microsoft.com/office/drawing/2014/main" id="{70C93168-BE8C-E046-1652-1CB2E97EB3CF}"/>
                </a:ext>
              </a:extLst>
            </p:cNvPr>
            <p:cNvCxnSpPr>
              <a:stCxn id="63" idx="4"/>
              <a:endCxn id="61" idx="0"/>
            </p:cNvCxnSpPr>
            <p:nvPr/>
          </p:nvCxnSpPr>
          <p:spPr>
            <a:xfrm flipH="1">
              <a:off x="2347496" y="3865975"/>
              <a:ext cx="108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59;p38">
              <a:extLst>
                <a:ext uri="{FF2B5EF4-FFF2-40B4-BE49-F238E27FC236}">
                  <a16:creationId xmlns:a16="http://schemas.microsoft.com/office/drawing/2014/main" id="{0A252608-E1F9-2987-9E17-D2A2F9FF21D4}"/>
                </a:ext>
              </a:extLst>
            </p:cNvPr>
            <p:cNvCxnSpPr>
              <a:stCxn id="61" idx="7"/>
              <a:endCxn id="62" idx="3"/>
            </p:cNvCxnSpPr>
            <p:nvPr/>
          </p:nvCxnSpPr>
          <p:spPr>
            <a:xfrm rot="10800000" flipH="1">
              <a:off x="2449879" y="3966823"/>
              <a:ext cx="895800" cy="5712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" name="Google Shape;660;p38">
              <a:extLst>
                <a:ext uri="{FF2B5EF4-FFF2-40B4-BE49-F238E27FC236}">
                  <a16:creationId xmlns:a16="http://schemas.microsoft.com/office/drawing/2014/main" id="{2EDC9879-B307-B3CC-16DD-C32E728DE981}"/>
                </a:ext>
              </a:extLst>
            </p:cNvPr>
            <p:cNvSpPr txBox="1"/>
            <p:nvPr/>
          </p:nvSpPr>
          <p:spPr>
            <a:xfrm>
              <a:off x="2624813" y="357400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2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8" name="Google Shape;661;p38">
              <a:extLst>
                <a:ext uri="{FF2B5EF4-FFF2-40B4-BE49-F238E27FC236}">
                  <a16:creationId xmlns:a16="http://schemas.microsoft.com/office/drawing/2014/main" id="{F4CDDD57-E454-3617-6CB0-F8C51148202E}"/>
                </a:ext>
              </a:extLst>
            </p:cNvPr>
            <p:cNvSpPr txBox="1"/>
            <p:nvPr/>
          </p:nvSpPr>
          <p:spPr>
            <a:xfrm>
              <a:off x="2136163" y="3981038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9" name="Google Shape;662;p38">
              <a:extLst>
                <a:ext uri="{FF2B5EF4-FFF2-40B4-BE49-F238E27FC236}">
                  <a16:creationId xmlns:a16="http://schemas.microsoft.com/office/drawing/2014/main" id="{98C38CBA-ABE9-9CCA-5DFA-2CC0D471D2D7}"/>
                </a:ext>
              </a:extLst>
            </p:cNvPr>
            <p:cNvSpPr txBox="1"/>
            <p:nvPr/>
          </p:nvSpPr>
          <p:spPr>
            <a:xfrm>
              <a:off x="2650200" y="4035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5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70" name="Google Shape;663;p38">
              <a:extLst>
                <a:ext uri="{FF2B5EF4-FFF2-40B4-BE49-F238E27FC236}">
                  <a16:creationId xmlns:a16="http://schemas.microsoft.com/office/drawing/2014/main" id="{B9E376E2-3E3D-0037-9E01-BB01B87159CC}"/>
                </a:ext>
              </a:extLst>
            </p:cNvPr>
            <p:cNvSpPr/>
            <p:nvPr/>
          </p:nvSpPr>
          <p:spPr>
            <a:xfrm>
              <a:off x="3158526" y="4638713"/>
              <a:ext cx="289500" cy="284700"/>
            </a:xfrm>
            <a:prstGeom prst="ellipse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cxnSp>
          <p:nvCxnSpPr>
            <p:cNvPr id="71" name="Google Shape;664;p38">
              <a:extLst>
                <a:ext uri="{FF2B5EF4-FFF2-40B4-BE49-F238E27FC236}">
                  <a16:creationId xmlns:a16="http://schemas.microsoft.com/office/drawing/2014/main" id="{73081BCB-B847-D249-231B-516763611BF5}"/>
                </a:ext>
              </a:extLst>
            </p:cNvPr>
            <p:cNvCxnSpPr>
              <a:stCxn id="70" idx="0"/>
              <a:endCxn id="62" idx="4"/>
            </p:cNvCxnSpPr>
            <p:nvPr/>
          </p:nvCxnSpPr>
          <p:spPr>
            <a:xfrm rot="10800000" flipH="1">
              <a:off x="3303276" y="4008413"/>
              <a:ext cx="144600" cy="6303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665;p38">
              <a:extLst>
                <a:ext uri="{FF2B5EF4-FFF2-40B4-BE49-F238E27FC236}">
                  <a16:creationId xmlns:a16="http://schemas.microsoft.com/office/drawing/2014/main" id="{A8868B84-3735-0DA6-9A3B-B8CF0FF0CE88}"/>
                </a:ext>
              </a:extLst>
            </p:cNvPr>
            <p:cNvCxnSpPr>
              <a:stCxn id="70" idx="2"/>
              <a:endCxn id="61" idx="6"/>
            </p:cNvCxnSpPr>
            <p:nvPr/>
          </p:nvCxnSpPr>
          <p:spPr>
            <a:xfrm rot="10800000">
              <a:off x="2492226" y="4638563"/>
              <a:ext cx="666300" cy="142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3" name="Google Shape;666;p38">
              <a:extLst>
                <a:ext uri="{FF2B5EF4-FFF2-40B4-BE49-F238E27FC236}">
                  <a16:creationId xmlns:a16="http://schemas.microsoft.com/office/drawing/2014/main" id="{D3A0180C-625D-4194-EA06-2EFBE097D958}"/>
                </a:ext>
              </a:extLst>
            </p:cNvPr>
            <p:cNvSpPr txBox="1"/>
            <p:nvPr/>
          </p:nvSpPr>
          <p:spPr>
            <a:xfrm>
              <a:off x="3164213" y="4137825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3</a:t>
              </a:r>
              <a:endParaRPr sz="2400" b="1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74" name="Google Shape;667;p38">
              <a:extLst>
                <a:ext uri="{FF2B5EF4-FFF2-40B4-BE49-F238E27FC236}">
                  <a16:creationId xmlns:a16="http://schemas.microsoft.com/office/drawing/2014/main" id="{123D2CFF-DC4E-32F6-3001-52B8CE30F7B0}"/>
                </a:ext>
              </a:extLst>
            </p:cNvPr>
            <p:cNvSpPr txBox="1"/>
            <p:nvPr/>
          </p:nvSpPr>
          <p:spPr>
            <a:xfrm>
              <a:off x="2616888" y="4497650"/>
              <a:ext cx="42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 dirty="0">
                  <a:highlight>
                    <a:srgbClr val="FFFFFF"/>
                  </a:highlight>
                  <a:latin typeface="+mj-lt"/>
                  <a:ea typeface="Proxima Nova"/>
                  <a:cs typeface="Proxima Nova"/>
                  <a:sym typeface="Proxima Nova"/>
                </a:rPr>
                <a:t>1</a:t>
              </a:r>
              <a:endParaRPr sz="2400" b="1" dirty="0"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</p:grpSp>
      <p:cxnSp>
        <p:nvCxnSpPr>
          <p:cNvPr id="76" name="Google Shape;734;p39">
            <a:extLst>
              <a:ext uri="{FF2B5EF4-FFF2-40B4-BE49-F238E27FC236}">
                <a16:creationId xmlns:a16="http://schemas.microsoft.com/office/drawing/2014/main" id="{F894B81C-4405-2986-1C2B-5E4E0D7A4E41}"/>
              </a:ext>
            </a:extLst>
          </p:cNvPr>
          <p:cNvCxnSpPr/>
          <p:nvPr/>
        </p:nvCxnSpPr>
        <p:spPr>
          <a:xfrm rot="10800000">
            <a:off x="5696564" y="3499188"/>
            <a:ext cx="1093600" cy="4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480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9397-8048-CEB6-09C7-056C3645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Acknowledgements &amp;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61D1-6443-3CC5-89AC-2FFAB3D3C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Past and current members of the Cornell ORIE scheduling team: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000" b="1" dirty="0">
                <a:latin typeface="Georgia" panose="02040502050405020303" pitchFamily="18" charset="0"/>
              </a:rPr>
              <a:t>Jian Kai Ang, Ja Young Byun, Kaylin Chan, Bennett Van </a:t>
            </a:r>
            <a:r>
              <a:rPr lang="en-US" sz="2000" b="1" dirty="0" err="1">
                <a:latin typeface="Georgia" panose="02040502050405020303" pitchFamily="18" charset="0"/>
              </a:rPr>
              <a:t>Dellen</a:t>
            </a:r>
            <a:r>
              <a:rPr lang="en-US" sz="2000" b="1" dirty="0">
                <a:latin typeface="Georgia" panose="02040502050405020303" pitchFamily="18" charset="0"/>
              </a:rPr>
              <a:t>, </a:t>
            </a:r>
            <a:r>
              <a:rPr lang="en-US" sz="2000" b="1" dirty="0" err="1">
                <a:latin typeface="Georgia" panose="02040502050405020303" pitchFamily="18" charset="0"/>
              </a:rPr>
              <a:t>Rithvik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Duggireddy</a:t>
            </a:r>
            <a:r>
              <a:rPr lang="en-US" sz="2000" b="1" dirty="0">
                <a:latin typeface="Georgia" panose="02040502050405020303" pitchFamily="18" charset="0"/>
              </a:rPr>
              <a:t>, Caroline He, Samiksha Hiranandani, Jessie Jia, Daniel Jin,  Adam </a:t>
            </a:r>
            <a:r>
              <a:rPr lang="en-US" sz="2000" b="1" dirty="0" err="1">
                <a:latin typeface="Georgia" panose="02040502050405020303" pitchFamily="18" charset="0"/>
              </a:rPr>
              <a:t>Jovine</a:t>
            </a:r>
            <a:r>
              <a:rPr lang="en-US" sz="2000" b="1" dirty="0">
                <a:latin typeface="Georgia" panose="02040502050405020303" pitchFamily="18" charset="0"/>
              </a:rPr>
              <a:t>,  Wendy Liang, Joanna Lin, Jolene Mei, Bennett Miller, Eva Zhang </a:t>
            </a:r>
            <a:r>
              <a:rPr lang="en-US" sz="2000" dirty="0">
                <a:latin typeface="Georgia" panose="02040502050405020303" pitchFamily="18" charset="0"/>
              </a:rPr>
              <a:t>&amp; more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&amp;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Shijin </a:t>
            </a:r>
            <a:r>
              <a:rPr lang="en-US" sz="2000" b="1" dirty="0" err="1">
                <a:latin typeface="Georgia" panose="02040502050405020303" pitchFamily="18" charset="0"/>
              </a:rPr>
              <a:t>Rajakrishnan</a:t>
            </a:r>
            <a:r>
              <a:rPr lang="en-US" sz="2000" b="1" dirty="0">
                <a:latin typeface="Georgia" panose="02040502050405020303" pitchFamily="18" charset="0"/>
              </a:rPr>
              <a:t>, </a:t>
            </a:r>
            <a:r>
              <a:rPr lang="en-US" sz="2000" b="1" dirty="0" err="1">
                <a:latin typeface="Georgia" panose="02040502050405020303" pitchFamily="18" charset="0"/>
              </a:rPr>
              <a:t>Oktay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Gunluk</a:t>
            </a:r>
            <a:r>
              <a:rPr lang="en-US" sz="2000" b="1" dirty="0">
                <a:latin typeface="Georgia" panose="02040502050405020303" pitchFamily="18" charset="0"/>
              </a:rPr>
              <a:t>, </a:t>
            </a:r>
            <a:r>
              <a:rPr lang="en-US" sz="2000" dirty="0">
                <a:latin typeface="Georgia" panose="02040502050405020303" pitchFamily="18" charset="0"/>
              </a:rPr>
              <a:t>&amp; more from Cornell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&amp;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Casey Washburn </a:t>
            </a:r>
            <a:r>
              <a:rPr lang="en-US" sz="2000" dirty="0">
                <a:latin typeface="Georgia" panose="02040502050405020303" pitchFamily="18" charset="0"/>
              </a:rPr>
              <a:t>… from the Cornell University Registrar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1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A82D-3FCE-07C5-AB6F-5C6902D6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Layer-cake Heuristic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081F-CAC5-CB4B-B2FD-1B57972C7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5294-18FE-2F07-C328-FD981E88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&amp;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80C4E-B132-81AE-88CA-55A45B53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1978025"/>
            <a:ext cx="104394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B31B1B"/>
                </a:solidFill>
              </a:rPr>
              <a:t>Successfully adopted by the Cornell University Registrar for </a:t>
            </a:r>
            <a:r>
              <a:rPr lang="en-US" sz="3600" b="1" dirty="0">
                <a:solidFill>
                  <a:srgbClr val="B31B1B"/>
                </a:solidFill>
              </a:rPr>
              <a:t>3 consecutive semesters </a:t>
            </a:r>
            <a:r>
              <a:rPr lang="en-US" sz="3600" dirty="0">
                <a:solidFill>
                  <a:srgbClr val="B31B1B"/>
                </a:solidFill>
              </a:rPr>
              <a:t>(and more) since Spring 2022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2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84B0-C886-6356-4AA9-E119B955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B227-7FEE-B3B8-B0CC-0D7454464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19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86E4-A5F4-F4DB-1440-8009D180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01B6-D1F5-33EC-2FE4-0F9F4483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78" y="1825625"/>
            <a:ext cx="1009732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=&gt; Gather the scheduling team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=&gt; perform experiments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=&gt; display schedules to the Registrar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=&gt; published!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18ABC-1825-D111-0CAC-C636EA229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66" y="4993384"/>
            <a:ext cx="2491234" cy="1695450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286AFD0-99A9-F03B-D242-F8E4F6A2D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90" y="854446"/>
            <a:ext cx="2409894" cy="1807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333FE-8B82-21A4-AA5F-77F6DA67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18207"/>
            <a:ext cx="5081927" cy="13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1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4EFA-A0C0-1608-D48C-0A77DE3E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Work-in-progress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7B86-13E7-4A88-2B0A-AB049151B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/>
              <a:t> Enrollment prediction for earlier scheduling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 Current schedule takes one month after the semester begins to be released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 Use historical and pre-enrollment data to predict post-Add/Drop enrollment</a:t>
            </a:r>
          </a:p>
        </p:txBody>
      </p:sp>
    </p:spTree>
    <p:extLst>
      <p:ext uri="{BB962C8B-B14F-4D97-AF65-F5344CB8AC3E}">
        <p14:creationId xmlns:p14="http://schemas.microsoft.com/office/powerpoint/2010/main" val="245537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350F-33CF-BF1F-A73C-6C415730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54026-F456-F9DE-9646-ADD4C4FB9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06" y="1925632"/>
            <a:ext cx="6340389" cy="3048264"/>
          </a:xfrm>
          <a:prstGeom prst="rect">
            <a:avLst/>
          </a:prstGeom>
        </p:spPr>
      </p:pic>
      <p:grpSp>
        <p:nvGrpSpPr>
          <p:cNvPr id="5" name="Google Shape;60;p13">
            <a:extLst>
              <a:ext uri="{FF2B5EF4-FFF2-40B4-BE49-F238E27FC236}">
                <a16:creationId xmlns:a16="http://schemas.microsoft.com/office/drawing/2014/main" id="{19B0B0A9-67EB-2F04-52BE-39DD7CC7DB33}"/>
              </a:ext>
            </a:extLst>
          </p:cNvPr>
          <p:cNvGrpSpPr/>
          <p:nvPr/>
        </p:nvGrpSpPr>
        <p:grpSpPr>
          <a:xfrm>
            <a:off x="948168" y="1690688"/>
            <a:ext cx="3652100" cy="1852612"/>
            <a:chOff x="3557550" y="2153850"/>
            <a:chExt cx="3718324" cy="1748750"/>
          </a:xfrm>
        </p:grpSpPr>
        <p:pic>
          <p:nvPicPr>
            <p:cNvPr id="6" name="Google Shape;61;p13">
              <a:extLst>
                <a:ext uri="{FF2B5EF4-FFF2-40B4-BE49-F238E27FC236}">
                  <a16:creationId xmlns:a16="http://schemas.microsoft.com/office/drawing/2014/main" id="{67821CA8-A8C5-C10F-3038-20AB2E8EE7E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295" t="39384" r="3716" b="40625"/>
            <a:stretch/>
          </p:blipFill>
          <p:spPr>
            <a:xfrm>
              <a:off x="3557550" y="2153850"/>
              <a:ext cx="3718324" cy="174875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" name="Google Shape;62;p13">
              <a:extLst>
                <a:ext uri="{FF2B5EF4-FFF2-40B4-BE49-F238E27FC236}">
                  <a16:creationId xmlns:a16="http://schemas.microsoft.com/office/drawing/2014/main" id="{F082CA72-CBA1-D39A-F2DB-1AC802474E28}"/>
                </a:ext>
              </a:extLst>
            </p:cNvPr>
            <p:cNvSpPr/>
            <p:nvPr/>
          </p:nvSpPr>
          <p:spPr>
            <a:xfrm>
              <a:off x="4040981" y="2356248"/>
              <a:ext cx="978300" cy="429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63;p13">
            <a:extLst>
              <a:ext uri="{FF2B5EF4-FFF2-40B4-BE49-F238E27FC236}">
                <a16:creationId xmlns:a16="http://schemas.microsoft.com/office/drawing/2014/main" id="{89CF3F0F-5330-F611-00F9-A0F961CCF6EE}"/>
              </a:ext>
            </a:extLst>
          </p:cNvPr>
          <p:cNvGrpSpPr/>
          <p:nvPr/>
        </p:nvGrpSpPr>
        <p:grpSpPr>
          <a:xfrm>
            <a:off x="948168" y="3842235"/>
            <a:ext cx="3652100" cy="1425783"/>
            <a:chOff x="3315876" y="2525365"/>
            <a:chExt cx="2770900" cy="1095060"/>
          </a:xfrm>
        </p:grpSpPr>
        <p:pic>
          <p:nvPicPr>
            <p:cNvPr id="9" name="Google Shape;64;p13">
              <a:extLst>
                <a:ext uri="{FF2B5EF4-FFF2-40B4-BE49-F238E27FC236}">
                  <a16:creationId xmlns:a16="http://schemas.microsoft.com/office/drawing/2014/main" id="{2D4D77AE-2811-ADDC-A167-DB3EF1A8394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15876" y="2525365"/>
              <a:ext cx="2770900" cy="109506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" name="Google Shape;65;p13">
              <a:extLst>
                <a:ext uri="{FF2B5EF4-FFF2-40B4-BE49-F238E27FC236}">
                  <a16:creationId xmlns:a16="http://schemas.microsoft.com/office/drawing/2014/main" id="{773D583B-C0D3-8954-9687-30A6F43A34DA}"/>
                </a:ext>
              </a:extLst>
            </p:cNvPr>
            <p:cNvSpPr/>
            <p:nvPr/>
          </p:nvSpPr>
          <p:spPr>
            <a:xfrm>
              <a:off x="3644039" y="2697125"/>
              <a:ext cx="1051800" cy="303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77BEA1-DE2A-B6EA-A53B-1BFD7590A631}"/>
              </a:ext>
            </a:extLst>
          </p:cNvPr>
          <p:cNvCxnSpPr>
            <a:cxnSpLocks/>
          </p:cNvCxnSpPr>
          <p:nvPr/>
        </p:nvCxnSpPr>
        <p:spPr>
          <a:xfrm>
            <a:off x="5238750" y="2362200"/>
            <a:ext cx="4470400" cy="0"/>
          </a:xfrm>
          <a:prstGeom prst="line">
            <a:avLst/>
          </a:prstGeom>
          <a:ln w="3810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FA1A74-7D9D-C187-D63F-A13D07FDCD10}"/>
              </a:ext>
            </a:extLst>
          </p:cNvPr>
          <p:cNvCxnSpPr>
            <a:cxnSpLocks/>
          </p:cNvCxnSpPr>
          <p:nvPr/>
        </p:nvCxnSpPr>
        <p:spPr>
          <a:xfrm>
            <a:off x="5238750" y="4768850"/>
            <a:ext cx="6191250" cy="0"/>
          </a:xfrm>
          <a:prstGeom prst="line">
            <a:avLst/>
          </a:prstGeom>
          <a:ln w="3810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48C99D-20ED-0C3A-30DE-A0946E614B5F}"/>
              </a:ext>
            </a:extLst>
          </p:cNvPr>
          <p:cNvCxnSpPr>
            <a:cxnSpLocks/>
          </p:cNvCxnSpPr>
          <p:nvPr/>
        </p:nvCxnSpPr>
        <p:spPr>
          <a:xfrm>
            <a:off x="5238750" y="4986596"/>
            <a:ext cx="1403350" cy="0"/>
          </a:xfrm>
          <a:prstGeom prst="line">
            <a:avLst/>
          </a:prstGeom>
          <a:ln w="3810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EAF637-6D18-87E0-C703-AD2CC3973F3D}"/>
              </a:ext>
            </a:extLst>
          </p:cNvPr>
          <p:cNvCxnSpPr>
            <a:cxnSpLocks/>
          </p:cNvCxnSpPr>
          <p:nvPr/>
        </p:nvCxnSpPr>
        <p:spPr>
          <a:xfrm>
            <a:off x="9709150" y="4523046"/>
            <a:ext cx="1504950" cy="0"/>
          </a:xfrm>
          <a:prstGeom prst="line">
            <a:avLst/>
          </a:prstGeom>
          <a:ln w="3810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4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F795-3A3C-BA0C-EC19-F7B7D3CF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final schedule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DE4F-B0E2-FD58-BA15-8F31A9F01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19" y="2324618"/>
            <a:ext cx="5964281" cy="4351338"/>
          </a:xfrm>
        </p:spPr>
        <p:txBody>
          <a:bodyPr/>
          <a:lstStyle/>
          <a:p>
            <a:r>
              <a:rPr lang="en-US" dirty="0"/>
              <a:t> 7 to 9 exam days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B31B1B"/>
                </a:solidFill>
              </a:rPr>
              <a:t>3</a:t>
            </a:r>
            <a:r>
              <a:rPr lang="en-US" dirty="0"/>
              <a:t> time slots per day 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solidFill>
                  <a:srgbClr val="B31B1B"/>
                </a:solidFill>
              </a:rPr>
              <a:t>9 AM, 2 PM, 7 PM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B31B1B"/>
                </a:solidFill>
              </a:rPr>
              <a:t>19</a:t>
            </a:r>
            <a:r>
              <a:rPr lang="en-US" b="1" dirty="0"/>
              <a:t> </a:t>
            </a:r>
            <a:r>
              <a:rPr lang="en-US" dirty="0"/>
              <a:t>to</a:t>
            </a:r>
            <a:r>
              <a:rPr lang="en-US" b="1" dirty="0"/>
              <a:t> </a:t>
            </a:r>
            <a:r>
              <a:rPr lang="en-US" b="1" dirty="0">
                <a:solidFill>
                  <a:srgbClr val="B31B1B"/>
                </a:solidFill>
              </a:rPr>
              <a:t>22</a:t>
            </a:r>
            <a:r>
              <a:rPr lang="en-US" b="1" dirty="0"/>
              <a:t> </a:t>
            </a:r>
            <a:r>
              <a:rPr lang="en-US" dirty="0"/>
              <a:t>available time slots</a:t>
            </a:r>
          </a:p>
          <a:p>
            <a:r>
              <a:rPr lang="en-US" dirty="0"/>
              <a:t> More than 500 exams</a:t>
            </a:r>
          </a:p>
        </p:txBody>
      </p:sp>
      <p:sp>
        <p:nvSpPr>
          <p:cNvPr id="17" name="Google Shape;114;p13">
            <a:extLst>
              <a:ext uri="{FF2B5EF4-FFF2-40B4-BE49-F238E27FC236}">
                <a16:creationId xmlns:a16="http://schemas.microsoft.com/office/drawing/2014/main" id="{D74DA2E3-5C07-F108-F12E-631B9A252F31}"/>
              </a:ext>
            </a:extLst>
          </p:cNvPr>
          <p:cNvSpPr/>
          <p:nvPr/>
        </p:nvSpPr>
        <p:spPr>
          <a:xfrm>
            <a:off x="2864780" y="13067538"/>
            <a:ext cx="46434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8" name="Google Shape;115;p13">
            <a:extLst>
              <a:ext uri="{FF2B5EF4-FFF2-40B4-BE49-F238E27FC236}">
                <a16:creationId xmlns:a16="http://schemas.microsoft.com/office/drawing/2014/main" id="{06204247-EDD7-25D9-9C04-B12F43531679}"/>
              </a:ext>
            </a:extLst>
          </p:cNvPr>
          <p:cNvSpPr/>
          <p:nvPr/>
        </p:nvSpPr>
        <p:spPr>
          <a:xfrm>
            <a:off x="2864648" y="13532038"/>
            <a:ext cx="46434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9" name="Google Shape;117;p13">
            <a:extLst>
              <a:ext uri="{FF2B5EF4-FFF2-40B4-BE49-F238E27FC236}">
                <a16:creationId xmlns:a16="http://schemas.microsoft.com/office/drawing/2014/main" id="{320BF05D-B235-9DD0-0BD7-3FABB21BBE36}"/>
              </a:ext>
            </a:extLst>
          </p:cNvPr>
          <p:cNvSpPr txBox="1"/>
          <p:nvPr/>
        </p:nvSpPr>
        <p:spPr>
          <a:xfrm>
            <a:off x="1188058" y="13029938"/>
            <a:ext cx="1614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Monday</a:t>
            </a:r>
            <a:endParaRPr sz="222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118;p13">
            <a:extLst>
              <a:ext uri="{FF2B5EF4-FFF2-40B4-BE49-F238E27FC236}">
                <a16:creationId xmlns:a16="http://schemas.microsoft.com/office/drawing/2014/main" id="{1F0F4796-661B-3407-AB77-F5B87002392E}"/>
              </a:ext>
            </a:extLst>
          </p:cNvPr>
          <p:cNvSpPr/>
          <p:nvPr/>
        </p:nvSpPr>
        <p:spPr>
          <a:xfrm>
            <a:off x="2864648" y="14441116"/>
            <a:ext cx="46434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21" name="Google Shape;119;p13">
            <a:extLst>
              <a:ext uri="{FF2B5EF4-FFF2-40B4-BE49-F238E27FC236}">
                <a16:creationId xmlns:a16="http://schemas.microsoft.com/office/drawing/2014/main" id="{6CB712DC-90F3-76E1-A270-E54E039EA0DE}"/>
              </a:ext>
            </a:extLst>
          </p:cNvPr>
          <p:cNvSpPr/>
          <p:nvPr/>
        </p:nvSpPr>
        <p:spPr>
          <a:xfrm>
            <a:off x="2859150" y="14894374"/>
            <a:ext cx="46434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2" name="Google Shape;120;p13">
            <a:extLst>
              <a:ext uri="{FF2B5EF4-FFF2-40B4-BE49-F238E27FC236}">
                <a16:creationId xmlns:a16="http://schemas.microsoft.com/office/drawing/2014/main" id="{A86E4FB8-B2C8-63E9-00B2-812605E0DB3A}"/>
              </a:ext>
            </a:extLst>
          </p:cNvPr>
          <p:cNvSpPr txBox="1"/>
          <p:nvPr/>
        </p:nvSpPr>
        <p:spPr>
          <a:xfrm>
            <a:off x="677819" y="14398653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Tuesday</a:t>
            </a:r>
            <a:endParaRPr sz="2220" b="1" dirty="0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121;p13">
            <a:extLst>
              <a:ext uri="{FF2B5EF4-FFF2-40B4-BE49-F238E27FC236}">
                <a16:creationId xmlns:a16="http://schemas.microsoft.com/office/drawing/2014/main" id="{F74BE2E9-8A42-875C-9B59-F14985076C55}"/>
              </a:ext>
            </a:extLst>
          </p:cNvPr>
          <p:cNvSpPr txBox="1"/>
          <p:nvPr/>
        </p:nvSpPr>
        <p:spPr>
          <a:xfrm>
            <a:off x="2935272" y="1359538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122;p13">
            <a:extLst>
              <a:ext uri="{FF2B5EF4-FFF2-40B4-BE49-F238E27FC236}">
                <a16:creationId xmlns:a16="http://schemas.microsoft.com/office/drawing/2014/main" id="{5FFE5E2A-D577-6011-C344-2497A456C0C0}"/>
              </a:ext>
            </a:extLst>
          </p:cNvPr>
          <p:cNvSpPr txBox="1"/>
          <p:nvPr/>
        </p:nvSpPr>
        <p:spPr>
          <a:xfrm>
            <a:off x="2935272" y="1405161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123;p13">
            <a:extLst>
              <a:ext uri="{FF2B5EF4-FFF2-40B4-BE49-F238E27FC236}">
                <a16:creationId xmlns:a16="http://schemas.microsoft.com/office/drawing/2014/main" id="{FAFBA333-EABB-2FC4-9C45-B815F8316CE0}"/>
              </a:ext>
            </a:extLst>
          </p:cNvPr>
          <p:cNvSpPr txBox="1"/>
          <p:nvPr/>
        </p:nvSpPr>
        <p:spPr>
          <a:xfrm>
            <a:off x="2935272" y="1450784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" name="Google Shape;124;p13">
            <a:extLst>
              <a:ext uri="{FF2B5EF4-FFF2-40B4-BE49-F238E27FC236}">
                <a16:creationId xmlns:a16="http://schemas.microsoft.com/office/drawing/2014/main" id="{413A407B-584B-30D1-6AA8-0C9CC23AD4FE}"/>
              </a:ext>
            </a:extLst>
          </p:cNvPr>
          <p:cNvSpPr txBox="1"/>
          <p:nvPr/>
        </p:nvSpPr>
        <p:spPr>
          <a:xfrm>
            <a:off x="2935272" y="14959001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125;p13">
            <a:extLst>
              <a:ext uri="{FF2B5EF4-FFF2-40B4-BE49-F238E27FC236}">
                <a16:creationId xmlns:a16="http://schemas.microsoft.com/office/drawing/2014/main" id="{6054E05A-96BC-2262-32FD-919F811B3763}"/>
              </a:ext>
            </a:extLst>
          </p:cNvPr>
          <p:cNvSpPr txBox="1"/>
          <p:nvPr/>
        </p:nvSpPr>
        <p:spPr>
          <a:xfrm>
            <a:off x="2935272" y="15420330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126;p13">
            <a:extLst>
              <a:ext uri="{FF2B5EF4-FFF2-40B4-BE49-F238E27FC236}">
                <a16:creationId xmlns:a16="http://schemas.microsoft.com/office/drawing/2014/main" id="{1922F92B-C62F-D4D5-02E1-20D076090429}"/>
              </a:ext>
            </a:extLst>
          </p:cNvPr>
          <p:cNvSpPr txBox="1"/>
          <p:nvPr/>
        </p:nvSpPr>
        <p:spPr>
          <a:xfrm>
            <a:off x="2935272" y="1313915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127;p13">
            <a:extLst>
              <a:ext uri="{FF2B5EF4-FFF2-40B4-BE49-F238E27FC236}">
                <a16:creationId xmlns:a16="http://schemas.microsoft.com/office/drawing/2014/main" id="{26D4433A-6BF0-17DF-02EA-44AF1D04E17E}"/>
              </a:ext>
            </a:extLst>
          </p:cNvPr>
          <p:cNvSpPr txBox="1"/>
          <p:nvPr/>
        </p:nvSpPr>
        <p:spPr>
          <a:xfrm>
            <a:off x="4049041" y="15404315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CRP 3348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128;p13">
            <a:extLst>
              <a:ext uri="{FF2B5EF4-FFF2-40B4-BE49-F238E27FC236}">
                <a16:creationId xmlns:a16="http://schemas.microsoft.com/office/drawing/2014/main" id="{628EB0F6-AAF6-E9DC-424C-DA4A26D5F2F8}"/>
              </a:ext>
            </a:extLst>
          </p:cNvPr>
          <p:cNvSpPr txBox="1"/>
          <p:nvPr/>
        </p:nvSpPr>
        <p:spPr>
          <a:xfrm>
            <a:off x="4003425" y="13130593"/>
            <a:ext cx="353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ORIE 6334, MATH 1920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Google Shape;129;p13">
            <a:extLst>
              <a:ext uri="{FF2B5EF4-FFF2-40B4-BE49-F238E27FC236}">
                <a16:creationId xmlns:a16="http://schemas.microsoft.com/office/drawing/2014/main" id="{8FFA7D45-A959-FD6B-C63B-9541AABFEBF7}"/>
              </a:ext>
            </a:extLst>
          </p:cNvPr>
          <p:cNvSpPr txBox="1"/>
          <p:nvPr/>
        </p:nvSpPr>
        <p:spPr>
          <a:xfrm>
            <a:off x="4049041" y="14511229"/>
            <a:ext cx="31308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CS 1110, CS 2110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" name="Google Shape;130;p13">
            <a:extLst>
              <a:ext uri="{FF2B5EF4-FFF2-40B4-BE49-F238E27FC236}">
                <a16:creationId xmlns:a16="http://schemas.microsoft.com/office/drawing/2014/main" id="{A2625BE7-8980-819A-7452-78CD59140F21}"/>
              </a:ext>
            </a:extLst>
          </p:cNvPr>
          <p:cNvSpPr txBox="1"/>
          <p:nvPr/>
        </p:nvSpPr>
        <p:spPr>
          <a:xfrm>
            <a:off x="4049051" y="14048100"/>
            <a:ext cx="3423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DSOC 1102, ORIE 3310</a:t>
            </a:r>
            <a:endParaRPr sz="232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131;p13">
            <a:extLst>
              <a:ext uri="{FF2B5EF4-FFF2-40B4-BE49-F238E27FC236}">
                <a16:creationId xmlns:a16="http://schemas.microsoft.com/office/drawing/2014/main" id="{053AC496-8659-665A-5E21-9338629B80D3}"/>
              </a:ext>
            </a:extLst>
          </p:cNvPr>
          <p:cNvSpPr txBox="1"/>
          <p:nvPr/>
        </p:nvSpPr>
        <p:spPr>
          <a:xfrm>
            <a:off x="4043844" y="14962871"/>
            <a:ext cx="3324056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 dirty="0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HADM 4300, EAS 1540</a:t>
            </a:r>
            <a:endParaRPr sz="2320" b="1" dirty="0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132;p13">
            <a:extLst>
              <a:ext uri="{FF2B5EF4-FFF2-40B4-BE49-F238E27FC236}">
                <a16:creationId xmlns:a16="http://schemas.microsoft.com/office/drawing/2014/main" id="{98A1D60E-778B-AFE3-77DA-1A8A716B08D4}"/>
              </a:ext>
            </a:extLst>
          </p:cNvPr>
          <p:cNvSpPr txBox="1"/>
          <p:nvPr/>
        </p:nvSpPr>
        <p:spPr>
          <a:xfrm>
            <a:off x="4043843" y="13597704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ENGRI 1101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5" name="Google Shape;133;p13">
            <a:extLst>
              <a:ext uri="{FF2B5EF4-FFF2-40B4-BE49-F238E27FC236}">
                <a16:creationId xmlns:a16="http://schemas.microsoft.com/office/drawing/2014/main" id="{7657B880-10F1-9D7A-D741-DB7C9DDEF3F2}"/>
              </a:ext>
            </a:extLst>
          </p:cNvPr>
          <p:cNvCxnSpPr/>
          <p:nvPr/>
        </p:nvCxnSpPr>
        <p:spPr>
          <a:xfrm>
            <a:off x="4015447" y="13082796"/>
            <a:ext cx="10200" cy="272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A157DE95-D90C-44B6-F124-57BAF993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0" y="2322438"/>
            <a:ext cx="5670474" cy="24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F795-3A3C-BA0C-EC19-F7B7D3CF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a good schedule?</a:t>
            </a:r>
          </a:p>
        </p:txBody>
      </p:sp>
      <p:grpSp>
        <p:nvGrpSpPr>
          <p:cNvPr id="6" name="Google Shape;113;p13">
            <a:extLst>
              <a:ext uri="{FF2B5EF4-FFF2-40B4-BE49-F238E27FC236}">
                <a16:creationId xmlns:a16="http://schemas.microsoft.com/office/drawing/2014/main" id="{B1F11E29-C814-BF5F-D507-DE811EF56D8F}"/>
              </a:ext>
            </a:extLst>
          </p:cNvPr>
          <p:cNvGrpSpPr/>
          <p:nvPr/>
        </p:nvGrpSpPr>
        <p:grpSpPr>
          <a:xfrm>
            <a:off x="677819" y="13029938"/>
            <a:ext cx="6856006" cy="2775073"/>
            <a:chOff x="586169" y="13487013"/>
            <a:chExt cx="6856006" cy="2775073"/>
          </a:xfrm>
        </p:grpSpPr>
        <p:sp>
          <p:nvSpPr>
            <p:cNvPr id="7" name="Google Shape;114;p13">
              <a:extLst>
                <a:ext uri="{FF2B5EF4-FFF2-40B4-BE49-F238E27FC236}">
                  <a16:creationId xmlns:a16="http://schemas.microsoft.com/office/drawing/2014/main" id="{2693819A-DC89-DA32-9395-221CC13E559C}"/>
                </a:ext>
              </a:extLst>
            </p:cNvPr>
            <p:cNvSpPr/>
            <p:nvPr/>
          </p:nvSpPr>
          <p:spPr>
            <a:xfrm>
              <a:off x="2773130" y="13524613"/>
              <a:ext cx="4643400" cy="13617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8" name="Google Shape;115;p13">
              <a:extLst>
                <a:ext uri="{FF2B5EF4-FFF2-40B4-BE49-F238E27FC236}">
                  <a16:creationId xmlns:a16="http://schemas.microsoft.com/office/drawing/2014/main" id="{15768503-DA6B-24F4-80E6-283E1C9064FE}"/>
                </a:ext>
              </a:extLst>
            </p:cNvPr>
            <p:cNvSpPr/>
            <p:nvPr/>
          </p:nvSpPr>
          <p:spPr>
            <a:xfrm>
              <a:off x="2772998" y="13989113"/>
              <a:ext cx="4643400" cy="4539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9" name="Google Shape;116;p13">
              <a:extLst>
                <a:ext uri="{FF2B5EF4-FFF2-40B4-BE49-F238E27FC236}">
                  <a16:creationId xmlns:a16="http://schemas.microsoft.com/office/drawing/2014/main" id="{D99213D9-D344-1B9B-1994-F0A8BF00E385}"/>
                </a:ext>
              </a:extLst>
            </p:cNvPr>
            <p:cNvSpPr/>
            <p:nvPr/>
          </p:nvSpPr>
          <p:spPr>
            <a:xfrm>
              <a:off x="2656793" y="15805785"/>
              <a:ext cx="1295700" cy="456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10" name="Google Shape;117;p13">
              <a:extLst>
                <a:ext uri="{FF2B5EF4-FFF2-40B4-BE49-F238E27FC236}">
                  <a16:creationId xmlns:a16="http://schemas.microsoft.com/office/drawing/2014/main" id="{CBEAB550-37AC-0BB8-2F71-2706295A2B12}"/>
                </a:ext>
              </a:extLst>
            </p:cNvPr>
            <p:cNvSpPr txBox="1"/>
            <p:nvPr/>
          </p:nvSpPr>
          <p:spPr>
            <a:xfrm>
              <a:off x="1096408" y="13487013"/>
              <a:ext cx="1614000" cy="5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20" b="1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Monday</a:t>
              </a:r>
              <a:endParaRPr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1" name="Google Shape;118;p13">
              <a:extLst>
                <a:ext uri="{FF2B5EF4-FFF2-40B4-BE49-F238E27FC236}">
                  <a16:creationId xmlns:a16="http://schemas.microsoft.com/office/drawing/2014/main" id="{C62D329B-540D-9D20-8D9F-02F8DFB3FF97}"/>
                </a:ext>
              </a:extLst>
            </p:cNvPr>
            <p:cNvSpPr/>
            <p:nvPr/>
          </p:nvSpPr>
          <p:spPr>
            <a:xfrm>
              <a:off x="2772998" y="14898191"/>
              <a:ext cx="4643400" cy="13617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12" name="Google Shape;119;p13">
              <a:extLst>
                <a:ext uri="{FF2B5EF4-FFF2-40B4-BE49-F238E27FC236}">
                  <a16:creationId xmlns:a16="http://schemas.microsoft.com/office/drawing/2014/main" id="{81DBCA50-C60C-2E07-96E2-EB75BABAC8A9}"/>
                </a:ext>
              </a:extLst>
            </p:cNvPr>
            <p:cNvSpPr/>
            <p:nvPr/>
          </p:nvSpPr>
          <p:spPr>
            <a:xfrm>
              <a:off x="2767500" y="15351449"/>
              <a:ext cx="4643400" cy="4539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13" name="Google Shape;120;p13">
              <a:extLst>
                <a:ext uri="{FF2B5EF4-FFF2-40B4-BE49-F238E27FC236}">
                  <a16:creationId xmlns:a16="http://schemas.microsoft.com/office/drawing/2014/main" id="{F5A3189C-BA5A-361F-128B-52B9C9E5E840}"/>
                </a:ext>
              </a:extLst>
            </p:cNvPr>
            <p:cNvSpPr txBox="1"/>
            <p:nvPr/>
          </p:nvSpPr>
          <p:spPr>
            <a:xfrm>
              <a:off x="586169" y="14855728"/>
              <a:ext cx="2124300" cy="5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20" b="1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Tuesday</a:t>
              </a:r>
              <a:endParaRPr sz="2220" b="1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" name="Google Shape;121;p13">
              <a:extLst>
                <a:ext uri="{FF2B5EF4-FFF2-40B4-BE49-F238E27FC236}">
                  <a16:creationId xmlns:a16="http://schemas.microsoft.com/office/drawing/2014/main" id="{8EBF2A4B-DCEF-2725-C35F-185CFF80416D}"/>
                </a:ext>
              </a:extLst>
            </p:cNvPr>
            <p:cNvSpPr txBox="1"/>
            <p:nvPr/>
          </p:nvSpPr>
          <p:spPr>
            <a:xfrm>
              <a:off x="2843622" y="14052459"/>
              <a:ext cx="10182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20" b="1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2:00</a:t>
              </a:r>
              <a:endParaRPr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5" name="Google Shape;122;p13">
              <a:extLst>
                <a:ext uri="{FF2B5EF4-FFF2-40B4-BE49-F238E27FC236}">
                  <a16:creationId xmlns:a16="http://schemas.microsoft.com/office/drawing/2014/main" id="{A45B140D-EA78-BBEE-8063-243201032BAA}"/>
                </a:ext>
              </a:extLst>
            </p:cNvPr>
            <p:cNvSpPr txBox="1"/>
            <p:nvPr/>
          </p:nvSpPr>
          <p:spPr>
            <a:xfrm>
              <a:off x="2843622" y="14508690"/>
              <a:ext cx="10182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20" b="1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7:00</a:t>
              </a:r>
              <a:endParaRPr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6" name="Google Shape;123;p13">
              <a:extLst>
                <a:ext uri="{FF2B5EF4-FFF2-40B4-BE49-F238E27FC236}">
                  <a16:creationId xmlns:a16="http://schemas.microsoft.com/office/drawing/2014/main" id="{7AAA4AC7-495B-7BF7-94FB-FC927008346C}"/>
                </a:ext>
              </a:extLst>
            </p:cNvPr>
            <p:cNvSpPr txBox="1"/>
            <p:nvPr/>
          </p:nvSpPr>
          <p:spPr>
            <a:xfrm>
              <a:off x="2843622" y="14964920"/>
              <a:ext cx="10182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20" b="1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9:00</a:t>
              </a:r>
              <a:endParaRPr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7" name="Google Shape;124;p13">
              <a:extLst>
                <a:ext uri="{FF2B5EF4-FFF2-40B4-BE49-F238E27FC236}">
                  <a16:creationId xmlns:a16="http://schemas.microsoft.com/office/drawing/2014/main" id="{0664D4BA-4822-65E5-C274-C9A9CEE03660}"/>
                </a:ext>
              </a:extLst>
            </p:cNvPr>
            <p:cNvSpPr txBox="1"/>
            <p:nvPr/>
          </p:nvSpPr>
          <p:spPr>
            <a:xfrm>
              <a:off x="2843622" y="15416076"/>
              <a:ext cx="10182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20" b="1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2:00</a:t>
              </a:r>
              <a:endParaRPr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8" name="Google Shape;125;p13">
              <a:extLst>
                <a:ext uri="{FF2B5EF4-FFF2-40B4-BE49-F238E27FC236}">
                  <a16:creationId xmlns:a16="http://schemas.microsoft.com/office/drawing/2014/main" id="{5DD366D5-6D7B-3AF1-7CE1-8243D8B0533D}"/>
                </a:ext>
              </a:extLst>
            </p:cNvPr>
            <p:cNvSpPr txBox="1"/>
            <p:nvPr/>
          </p:nvSpPr>
          <p:spPr>
            <a:xfrm>
              <a:off x="2843622" y="15877405"/>
              <a:ext cx="10182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20" b="1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7:00</a:t>
              </a:r>
              <a:endParaRPr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9" name="Google Shape;126;p13">
              <a:extLst>
                <a:ext uri="{FF2B5EF4-FFF2-40B4-BE49-F238E27FC236}">
                  <a16:creationId xmlns:a16="http://schemas.microsoft.com/office/drawing/2014/main" id="{E41E5147-5712-C27D-32A7-03589E6CFCEA}"/>
                </a:ext>
              </a:extLst>
            </p:cNvPr>
            <p:cNvSpPr txBox="1"/>
            <p:nvPr/>
          </p:nvSpPr>
          <p:spPr>
            <a:xfrm>
              <a:off x="2843622" y="13596229"/>
              <a:ext cx="10182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20" b="1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9:00</a:t>
              </a:r>
              <a:endParaRPr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0" name="Google Shape;127;p13">
              <a:extLst>
                <a:ext uri="{FF2B5EF4-FFF2-40B4-BE49-F238E27FC236}">
                  <a16:creationId xmlns:a16="http://schemas.microsoft.com/office/drawing/2014/main" id="{40277ACA-6D5F-9FB0-6964-CB1300E23835}"/>
                </a:ext>
              </a:extLst>
            </p:cNvPr>
            <p:cNvSpPr txBox="1"/>
            <p:nvPr/>
          </p:nvSpPr>
          <p:spPr>
            <a:xfrm>
              <a:off x="3957391" y="15861390"/>
              <a:ext cx="18279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20" b="1">
                  <a:solidFill>
                    <a:srgbClr val="FF525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CRP 3348</a:t>
              </a:r>
              <a:endParaRPr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1" name="Google Shape;128;p13">
              <a:extLst>
                <a:ext uri="{FF2B5EF4-FFF2-40B4-BE49-F238E27FC236}">
                  <a16:creationId xmlns:a16="http://schemas.microsoft.com/office/drawing/2014/main" id="{FFC9BA1B-5A91-84E6-D7C8-9BF8584A4432}"/>
                </a:ext>
              </a:extLst>
            </p:cNvPr>
            <p:cNvSpPr txBox="1"/>
            <p:nvPr/>
          </p:nvSpPr>
          <p:spPr>
            <a:xfrm>
              <a:off x="3911775" y="13587668"/>
              <a:ext cx="35304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20" b="1">
                  <a:solidFill>
                    <a:srgbClr val="FF525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ORIE 6334, MATH 1920</a:t>
              </a:r>
              <a:endParaRPr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2" name="Google Shape;129;p13">
              <a:extLst>
                <a:ext uri="{FF2B5EF4-FFF2-40B4-BE49-F238E27FC236}">
                  <a16:creationId xmlns:a16="http://schemas.microsoft.com/office/drawing/2014/main" id="{F9A1E03E-5E0B-05FB-33F1-EB852F5F55BF}"/>
                </a:ext>
              </a:extLst>
            </p:cNvPr>
            <p:cNvSpPr txBox="1"/>
            <p:nvPr/>
          </p:nvSpPr>
          <p:spPr>
            <a:xfrm>
              <a:off x="3957391" y="14968304"/>
              <a:ext cx="31308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20" b="1">
                  <a:solidFill>
                    <a:srgbClr val="FF525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CS 1110, CS 2110</a:t>
              </a:r>
              <a:endParaRPr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" name="Google Shape;130;p13">
              <a:extLst>
                <a:ext uri="{FF2B5EF4-FFF2-40B4-BE49-F238E27FC236}">
                  <a16:creationId xmlns:a16="http://schemas.microsoft.com/office/drawing/2014/main" id="{D1D6519A-A573-4499-F844-0D15ADC0EDF0}"/>
                </a:ext>
              </a:extLst>
            </p:cNvPr>
            <p:cNvSpPr txBox="1"/>
            <p:nvPr/>
          </p:nvSpPr>
          <p:spPr>
            <a:xfrm>
              <a:off x="3957401" y="14505175"/>
              <a:ext cx="34230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20" b="1">
                  <a:solidFill>
                    <a:srgbClr val="FF525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DSOC 1102, ORIE 3310</a:t>
              </a:r>
              <a:endParaRPr sz="232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" name="Google Shape;131;p13">
              <a:extLst>
                <a:ext uri="{FF2B5EF4-FFF2-40B4-BE49-F238E27FC236}">
                  <a16:creationId xmlns:a16="http://schemas.microsoft.com/office/drawing/2014/main" id="{08BC08BD-478A-5BE3-E63B-C5D019E223C6}"/>
                </a:ext>
              </a:extLst>
            </p:cNvPr>
            <p:cNvSpPr txBox="1"/>
            <p:nvPr/>
          </p:nvSpPr>
          <p:spPr>
            <a:xfrm>
              <a:off x="3952194" y="15419946"/>
              <a:ext cx="32838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20" b="1" dirty="0">
                  <a:solidFill>
                    <a:srgbClr val="FF525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HADM 4300, EAS 1540</a:t>
              </a:r>
              <a:endParaRPr sz="2320" b="1" dirty="0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" name="Google Shape;132;p13">
              <a:extLst>
                <a:ext uri="{FF2B5EF4-FFF2-40B4-BE49-F238E27FC236}">
                  <a16:creationId xmlns:a16="http://schemas.microsoft.com/office/drawing/2014/main" id="{0E30C19D-98D1-43F6-4B58-1E4CB55C9BF7}"/>
                </a:ext>
              </a:extLst>
            </p:cNvPr>
            <p:cNvSpPr txBox="1"/>
            <p:nvPr/>
          </p:nvSpPr>
          <p:spPr>
            <a:xfrm>
              <a:off x="3952193" y="14054779"/>
              <a:ext cx="18279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20" b="1">
                  <a:solidFill>
                    <a:srgbClr val="FF525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ENGRI 1101</a:t>
              </a:r>
              <a:endParaRPr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26" name="Google Shape;133;p13">
              <a:extLst>
                <a:ext uri="{FF2B5EF4-FFF2-40B4-BE49-F238E27FC236}">
                  <a16:creationId xmlns:a16="http://schemas.microsoft.com/office/drawing/2014/main" id="{9F3F646C-34C4-A299-879A-F4FD92DB7EE2}"/>
                </a:ext>
              </a:extLst>
            </p:cNvPr>
            <p:cNvCxnSpPr/>
            <p:nvPr/>
          </p:nvCxnSpPr>
          <p:spPr>
            <a:xfrm>
              <a:off x="3923797" y="13539871"/>
              <a:ext cx="10200" cy="272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Google Shape;114;p13">
            <a:extLst>
              <a:ext uri="{FF2B5EF4-FFF2-40B4-BE49-F238E27FC236}">
                <a16:creationId xmlns:a16="http://schemas.microsoft.com/office/drawing/2014/main" id="{3BC8B025-31F5-51F9-735C-F51575CA9104}"/>
              </a:ext>
            </a:extLst>
          </p:cNvPr>
          <p:cNvSpPr/>
          <p:nvPr/>
        </p:nvSpPr>
        <p:spPr>
          <a:xfrm>
            <a:off x="3017180" y="13219938"/>
            <a:ext cx="46434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28" name="Google Shape;115;p13">
            <a:extLst>
              <a:ext uri="{FF2B5EF4-FFF2-40B4-BE49-F238E27FC236}">
                <a16:creationId xmlns:a16="http://schemas.microsoft.com/office/drawing/2014/main" id="{0D099BC2-FA01-434A-6013-D00011438386}"/>
              </a:ext>
            </a:extLst>
          </p:cNvPr>
          <p:cNvSpPr/>
          <p:nvPr/>
        </p:nvSpPr>
        <p:spPr>
          <a:xfrm>
            <a:off x="3017048" y="13684438"/>
            <a:ext cx="46434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29" name="Google Shape;117;p13">
            <a:extLst>
              <a:ext uri="{FF2B5EF4-FFF2-40B4-BE49-F238E27FC236}">
                <a16:creationId xmlns:a16="http://schemas.microsoft.com/office/drawing/2014/main" id="{4AF70E14-88C8-A321-2C18-0EB93BE82631}"/>
              </a:ext>
            </a:extLst>
          </p:cNvPr>
          <p:cNvSpPr txBox="1"/>
          <p:nvPr/>
        </p:nvSpPr>
        <p:spPr>
          <a:xfrm>
            <a:off x="1340458" y="13182338"/>
            <a:ext cx="1614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Monday</a:t>
            </a:r>
            <a:endParaRPr sz="22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118;p13">
            <a:extLst>
              <a:ext uri="{FF2B5EF4-FFF2-40B4-BE49-F238E27FC236}">
                <a16:creationId xmlns:a16="http://schemas.microsoft.com/office/drawing/2014/main" id="{5155E676-B361-E5B8-9CFB-3B2B1CD4838A}"/>
              </a:ext>
            </a:extLst>
          </p:cNvPr>
          <p:cNvSpPr/>
          <p:nvPr/>
        </p:nvSpPr>
        <p:spPr>
          <a:xfrm>
            <a:off x="3017048" y="14593516"/>
            <a:ext cx="46434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31" name="Google Shape;119;p13">
            <a:extLst>
              <a:ext uri="{FF2B5EF4-FFF2-40B4-BE49-F238E27FC236}">
                <a16:creationId xmlns:a16="http://schemas.microsoft.com/office/drawing/2014/main" id="{CFDC468B-8301-52D2-362C-D61B96C2949E}"/>
              </a:ext>
            </a:extLst>
          </p:cNvPr>
          <p:cNvSpPr/>
          <p:nvPr/>
        </p:nvSpPr>
        <p:spPr>
          <a:xfrm>
            <a:off x="3011550" y="15046774"/>
            <a:ext cx="46434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32" name="Google Shape;120;p13">
            <a:extLst>
              <a:ext uri="{FF2B5EF4-FFF2-40B4-BE49-F238E27FC236}">
                <a16:creationId xmlns:a16="http://schemas.microsoft.com/office/drawing/2014/main" id="{9D2235F9-45B4-9765-15D3-2343454AF218}"/>
              </a:ext>
            </a:extLst>
          </p:cNvPr>
          <p:cNvSpPr txBox="1"/>
          <p:nvPr/>
        </p:nvSpPr>
        <p:spPr>
          <a:xfrm>
            <a:off x="830219" y="14551053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121;p13">
            <a:extLst>
              <a:ext uri="{FF2B5EF4-FFF2-40B4-BE49-F238E27FC236}">
                <a16:creationId xmlns:a16="http://schemas.microsoft.com/office/drawing/2014/main" id="{9BE2B276-DBFB-7D3C-8D44-604398D0FA2A}"/>
              </a:ext>
            </a:extLst>
          </p:cNvPr>
          <p:cNvSpPr txBox="1"/>
          <p:nvPr/>
        </p:nvSpPr>
        <p:spPr>
          <a:xfrm>
            <a:off x="3087672" y="1374778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122;p13">
            <a:extLst>
              <a:ext uri="{FF2B5EF4-FFF2-40B4-BE49-F238E27FC236}">
                <a16:creationId xmlns:a16="http://schemas.microsoft.com/office/drawing/2014/main" id="{082D6A67-BD18-36D1-AC04-B77204918942}"/>
              </a:ext>
            </a:extLst>
          </p:cNvPr>
          <p:cNvSpPr txBox="1"/>
          <p:nvPr/>
        </p:nvSpPr>
        <p:spPr>
          <a:xfrm>
            <a:off x="3087672" y="1420401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123;p13">
            <a:extLst>
              <a:ext uri="{FF2B5EF4-FFF2-40B4-BE49-F238E27FC236}">
                <a16:creationId xmlns:a16="http://schemas.microsoft.com/office/drawing/2014/main" id="{24336D85-1D21-242D-810B-99F03AEBD1D5}"/>
              </a:ext>
            </a:extLst>
          </p:cNvPr>
          <p:cNvSpPr txBox="1"/>
          <p:nvPr/>
        </p:nvSpPr>
        <p:spPr>
          <a:xfrm>
            <a:off x="3087672" y="1466024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" name="Google Shape;125;p13">
            <a:extLst>
              <a:ext uri="{FF2B5EF4-FFF2-40B4-BE49-F238E27FC236}">
                <a16:creationId xmlns:a16="http://schemas.microsoft.com/office/drawing/2014/main" id="{030CA0B6-4B17-57E8-9F1C-0A6CD2D82D53}"/>
              </a:ext>
            </a:extLst>
          </p:cNvPr>
          <p:cNvSpPr txBox="1"/>
          <p:nvPr/>
        </p:nvSpPr>
        <p:spPr>
          <a:xfrm>
            <a:off x="3087672" y="15572730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" name="Google Shape;126;p13">
            <a:extLst>
              <a:ext uri="{FF2B5EF4-FFF2-40B4-BE49-F238E27FC236}">
                <a16:creationId xmlns:a16="http://schemas.microsoft.com/office/drawing/2014/main" id="{553E1EF7-CB9B-246E-E1CA-EAD6B3A96BB6}"/>
              </a:ext>
            </a:extLst>
          </p:cNvPr>
          <p:cNvSpPr txBox="1"/>
          <p:nvPr/>
        </p:nvSpPr>
        <p:spPr>
          <a:xfrm>
            <a:off x="3087672" y="1329155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" name="Google Shape;127;p13">
            <a:extLst>
              <a:ext uri="{FF2B5EF4-FFF2-40B4-BE49-F238E27FC236}">
                <a16:creationId xmlns:a16="http://schemas.microsoft.com/office/drawing/2014/main" id="{9DAD1236-BDF8-9734-7219-55E8296CF02E}"/>
              </a:ext>
            </a:extLst>
          </p:cNvPr>
          <p:cNvSpPr txBox="1"/>
          <p:nvPr/>
        </p:nvSpPr>
        <p:spPr>
          <a:xfrm>
            <a:off x="4201441" y="15556715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CRP 3348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" name="Google Shape;128;p13">
            <a:extLst>
              <a:ext uri="{FF2B5EF4-FFF2-40B4-BE49-F238E27FC236}">
                <a16:creationId xmlns:a16="http://schemas.microsoft.com/office/drawing/2014/main" id="{9B80A0A5-D142-C6C7-C283-5E548BD2CC36}"/>
              </a:ext>
            </a:extLst>
          </p:cNvPr>
          <p:cNvSpPr txBox="1"/>
          <p:nvPr/>
        </p:nvSpPr>
        <p:spPr>
          <a:xfrm>
            <a:off x="4155825" y="13282993"/>
            <a:ext cx="353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ORIE 6334, MATH 1920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" name="Google Shape;129;p13">
            <a:extLst>
              <a:ext uri="{FF2B5EF4-FFF2-40B4-BE49-F238E27FC236}">
                <a16:creationId xmlns:a16="http://schemas.microsoft.com/office/drawing/2014/main" id="{7AA00FA1-4584-67C5-575C-49A6E61EF643}"/>
              </a:ext>
            </a:extLst>
          </p:cNvPr>
          <p:cNvSpPr txBox="1"/>
          <p:nvPr/>
        </p:nvSpPr>
        <p:spPr>
          <a:xfrm>
            <a:off x="4201441" y="14663629"/>
            <a:ext cx="31308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CS 1110, CS 2110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" name="Google Shape;130;p13">
            <a:extLst>
              <a:ext uri="{FF2B5EF4-FFF2-40B4-BE49-F238E27FC236}">
                <a16:creationId xmlns:a16="http://schemas.microsoft.com/office/drawing/2014/main" id="{4AB6F553-1C7B-27FE-798F-A1DE2A4E33F7}"/>
              </a:ext>
            </a:extLst>
          </p:cNvPr>
          <p:cNvSpPr txBox="1"/>
          <p:nvPr/>
        </p:nvSpPr>
        <p:spPr>
          <a:xfrm>
            <a:off x="4201451" y="14200500"/>
            <a:ext cx="3423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DSOC 1102, ORIE 3310</a:t>
            </a:r>
            <a:endParaRPr sz="232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132;p13">
            <a:extLst>
              <a:ext uri="{FF2B5EF4-FFF2-40B4-BE49-F238E27FC236}">
                <a16:creationId xmlns:a16="http://schemas.microsoft.com/office/drawing/2014/main" id="{D5FB1B9C-D17C-87BD-FC31-1A8EBFEDC7A0}"/>
              </a:ext>
            </a:extLst>
          </p:cNvPr>
          <p:cNvSpPr txBox="1"/>
          <p:nvPr/>
        </p:nvSpPr>
        <p:spPr>
          <a:xfrm>
            <a:off x="4196243" y="13750104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ENGRI 1101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114;p13">
            <a:extLst>
              <a:ext uri="{FF2B5EF4-FFF2-40B4-BE49-F238E27FC236}">
                <a16:creationId xmlns:a16="http://schemas.microsoft.com/office/drawing/2014/main" id="{922E6588-E23F-3875-761B-7B297D6DFD6D}"/>
              </a:ext>
            </a:extLst>
          </p:cNvPr>
          <p:cNvSpPr/>
          <p:nvPr/>
        </p:nvSpPr>
        <p:spPr>
          <a:xfrm>
            <a:off x="3169580" y="13372338"/>
            <a:ext cx="46434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44" name="Google Shape;115;p13">
            <a:extLst>
              <a:ext uri="{FF2B5EF4-FFF2-40B4-BE49-F238E27FC236}">
                <a16:creationId xmlns:a16="http://schemas.microsoft.com/office/drawing/2014/main" id="{1FA62BA7-7967-052B-F206-671C59CF6608}"/>
              </a:ext>
            </a:extLst>
          </p:cNvPr>
          <p:cNvSpPr/>
          <p:nvPr/>
        </p:nvSpPr>
        <p:spPr>
          <a:xfrm>
            <a:off x="3169448" y="13836838"/>
            <a:ext cx="46434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45" name="Google Shape;117;p13">
            <a:extLst>
              <a:ext uri="{FF2B5EF4-FFF2-40B4-BE49-F238E27FC236}">
                <a16:creationId xmlns:a16="http://schemas.microsoft.com/office/drawing/2014/main" id="{336C6EAB-738E-BDEE-62D7-1F7DA48389EC}"/>
              </a:ext>
            </a:extLst>
          </p:cNvPr>
          <p:cNvSpPr txBox="1"/>
          <p:nvPr/>
        </p:nvSpPr>
        <p:spPr>
          <a:xfrm>
            <a:off x="1492858" y="13334738"/>
            <a:ext cx="1614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Monday</a:t>
            </a:r>
            <a:endParaRPr sz="22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" name="Google Shape;118;p13">
            <a:extLst>
              <a:ext uri="{FF2B5EF4-FFF2-40B4-BE49-F238E27FC236}">
                <a16:creationId xmlns:a16="http://schemas.microsoft.com/office/drawing/2014/main" id="{57B5C0EB-F500-2967-ABCD-EBE3B5302AA5}"/>
              </a:ext>
            </a:extLst>
          </p:cNvPr>
          <p:cNvSpPr/>
          <p:nvPr/>
        </p:nvSpPr>
        <p:spPr>
          <a:xfrm>
            <a:off x="3169448" y="14745916"/>
            <a:ext cx="46434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47" name="Google Shape;119;p13">
            <a:extLst>
              <a:ext uri="{FF2B5EF4-FFF2-40B4-BE49-F238E27FC236}">
                <a16:creationId xmlns:a16="http://schemas.microsoft.com/office/drawing/2014/main" id="{AD81BDFB-0CFD-C7AE-6C6F-A4ED57E0A86A}"/>
              </a:ext>
            </a:extLst>
          </p:cNvPr>
          <p:cNvSpPr/>
          <p:nvPr/>
        </p:nvSpPr>
        <p:spPr>
          <a:xfrm>
            <a:off x="3163950" y="15199174"/>
            <a:ext cx="46434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48" name="Google Shape;120;p13">
            <a:extLst>
              <a:ext uri="{FF2B5EF4-FFF2-40B4-BE49-F238E27FC236}">
                <a16:creationId xmlns:a16="http://schemas.microsoft.com/office/drawing/2014/main" id="{38503869-DA31-7946-7161-621F1F771EC7}"/>
              </a:ext>
            </a:extLst>
          </p:cNvPr>
          <p:cNvSpPr txBox="1"/>
          <p:nvPr/>
        </p:nvSpPr>
        <p:spPr>
          <a:xfrm>
            <a:off x="982619" y="14703453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" name="Google Shape;121;p13">
            <a:extLst>
              <a:ext uri="{FF2B5EF4-FFF2-40B4-BE49-F238E27FC236}">
                <a16:creationId xmlns:a16="http://schemas.microsoft.com/office/drawing/2014/main" id="{AA7A4C00-DE8B-289F-EF1C-D23F6E432A4E}"/>
              </a:ext>
            </a:extLst>
          </p:cNvPr>
          <p:cNvSpPr txBox="1"/>
          <p:nvPr/>
        </p:nvSpPr>
        <p:spPr>
          <a:xfrm>
            <a:off x="3240072" y="1390018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" name="Google Shape;122;p13">
            <a:extLst>
              <a:ext uri="{FF2B5EF4-FFF2-40B4-BE49-F238E27FC236}">
                <a16:creationId xmlns:a16="http://schemas.microsoft.com/office/drawing/2014/main" id="{E5DAFC8A-3626-C7BB-9407-E88C148C138D}"/>
              </a:ext>
            </a:extLst>
          </p:cNvPr>
          <p:cNvSpPr txBox="1"/>
          <p:nvPr/>
        </p:nvSpPr>
        <p:spPr>
          <a:xfrm>
            <a:off x="3240072" y="1435641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" name="Google Shape;123;p13">
            <a:extLst>
              <a:ext uri="{FF2B5EF4-FFF2-40B4-BE49-F238E27FC236}">
                <a16:creationId xmlns:a16="http://schemas.microsoft.com/office/drawing/2014/main" id="{196B7833-2671-F227-79C3-82E8A0C3C912}"/>
              </a:ext>
            </a:extLst>
          </p:cNvPr>
          <p:cNvSpPr txBox="1"/>
          <p:nvPr/>
        </p:nvSpPr>
        <p:spPr>
          <a:xfrm>
            <a:off x="3240072" y="1481264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125;p13">
            <a:extLst>
              <a:ext uri="{FF2B5EF4-FFF2-40B4-BE49-F238E27FC236}">
                <a16:creationId xmlns:a16="http://schemas.microsoft.com/office/drawing/2014/main" id="{9262F891-85CC-9D70-912B-9FB874EB3D48}"/>
              </a:ext>
            </a:extLst>
          </p:cNvPr>
          <p:cNvSpPr txBox="1"/>
          <p:nvPr/>
        </p:nvSpPr>
        <p:spPr>
          <a:xfrm>
            <a:off x="3240072" y="15725130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126;p13">
            <a:extLst>
              <a:ext uri="{FF2B5EF4-FFF2-40B4-BE49-F238E27FC236}">
                <a16:creationId xmlns:a16="http://schemas.microsoft.com/office/drawing/2014/main" id="{528FA860-9841-F849-ADE7-40A9DDF8D9A4}"/>
              </a:ext>
            </a:extLst>
          </p:cNvPr>
          <p:cNvSpPr txBox="1"/>
          <p:nvPr/>
        </p:nvSpPr>
        <p:spPr>
          <a:xfrm>
            <a:off x="3240072" y="1344395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127;p13">
            <a:extLst>
              <a:ext uri="{FF2B5EF4-FFF2-40B4-BE49-F238E27FC236}">
                <a16:creationId xmlns:a16="http://schemas.microsoft.com/office/drawing/2014/main" id="{2EA7BC4C-5DDB-C68E-E770-09BDC0009D6F}"/>
              </a:ext>
            </a:extLst>
          </p:cNvPr>
          <p:cNvSpPr txBox="1"/>
          <p:nvPr/>
        </p:nvSpPr>
        <p:spPr>
          <a:xfrm>
            <a:off x="4353841" y="15709115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CRP 3348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128;p13">
            <a:extLst>
              <a:ext uri="{FF2B5EF4-FFF2-40B4-BE49-F238E27FC236}">
                <a16:creationId xmlns:a16="http://schemas.microsoft.com/office/drawing/2014/main" id="{6FAB6DE5-149F-4462-05B3-2FB73EA4689B}"/>
              </a:ext>
            </a:extLst>
          </p:cNvPr>
          <p:cNvSpPr txBox="1"/>
          <p:nvPr/>
        </p:nvSpPr>
        <p:spPr>
          <a:xfrm>
            <a:off x="4308225" y="13435393"/>
            <a:ext cx="353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ORIE 6334, MATH 1920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129;p13">
            <a:extLst>
              <a:ext uri="{FF2B5EF4-FFF2-40B4-BE49-F238E27FC236}">
                <a16:creationId xmlns:a16="http://schemas.microsoft.com/office/drawing/2014/main" id="{D4504D2A-A0B9-053A-F53D-2418B5166730}"/>
              </a:ext>
            </a:extLst>
          </p:cNvPr>
          <p:cNvSpPr txBox="1"/>
          <p:nvPr/>
        </p:nvSpPr>
        <p:spPr>
          <a:xfrm>
            <a:off x="4353841" y="14816029"/>
            <a:ext cx="31308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CS 1110, CS 2110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130;p13">
            <a:extLst>
              <a:ext uri="{FF2B5EF4-FFF2-40B4-BE49-F238E27FC236}">
                <a16:creationId xmlns:a16="http://schemas.microsoft.com/office/drawing/2014/main" id="{9A2CAD28-97ED-EE24-72A4-5022D3E582A5}"/>
              </a:ext>
            </a:extLst>
          </p:cNvPr>
          <p:cNvSpPr txBox="1"/>
          <p:nvPr/>
        </p:nvSpPr>
        <p:spPr>
          <a:xfrm>
            <a:off x="4353851" y="14352900"/>
            <a:ext cx="3423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DSOC 1102, ORIE 3310</a:t>
            </a:r>
            <a:endParaRPr sz="232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132;p13">
            <a:extLst>
              <a:ext uri="{FF2B5EF4-FFF2-40B4-BE49-F238E27FC236}">
                <a16:creationId xmlns:a16="http://schemas.microsoft.com/office/drawing/2014/main" id="{9F096CD2-3BC5-8679-BFFA-4E62E0BA69DC}"/>
              </a:ext>
            </a:extLst>
          </p:cNvPr>
          <p:cNvSpPr txBox="1"/>
          <p:nvPr/>
        </p:nvSpPr>
        <p:spPr>
          <a:xfrm>
            <a:off x="4348643" y="13902504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ENGRI 1101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115;p13">
            <a:extLst>
              <a:ext uri="{FF2B5EF4-FFF2-40B4-BE49-F238E27FC236}">
                <a16:creationId xmlns:a16="http://schemas.microsoft.com/office/drawing/2014/main" id="{C0428112-5C1E-2110-A430-7AA43BD824D1}"/>
              </a:ext>
            </a:extLst>
          </p:cNvPr>
          <p:cNvSpPr/>
          <p:nvPr/>
        </p:nvSpPr>
        <p:spPr>
          <a:xfrm>
            <a:off x="3321848" y="13989238"/>
            <a:ext cx="46434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2" name="Google Shape;117;p13">
            <a:extLst>
              <a:ext uri="{FF2B5EF4-FFF2-40B4-BE49-F238E27FC236}">
                <a16:creationId xmlns:a16="http://schemas.microsoft.com/office/drawing/2014/main" id="{F5E5DD32-DC23-5F78-BE14-E73BE3471FDD}"/>
              </a:ext>
            </a:extLst>
          </p:cNvPr>
          <p:cNvSpPr txBox="1"/>
          <p:nvPr/>
        </p:nvSpPr>
        <p:spPr>
          <a:xfrm>
            <a:off x="1645258" y="13487138"/>
            <a:ext cx="1614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Monday</a:t>
            </a:r>
            <a:endParaRPr sz="222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118;p13">
            <a:extLst>
              <a:ext uri="{FF2B5EF4-FFF2-40B4-BE49-F238E27FC236}">
                <a16:creationId xmlns:a16="http://schemas.microsoft.com/office/drawing/2014/main" id="{B969C86B-4490-91D9-10A3-4A1971D8B8F7}"/>
              </a:ext>
            </a:extLst>
          </p:cNvPr>
          <p:cNvSpPr/>
          <p:nvPr/>
        </p:nvSpPr>
        <p:spPr>
          <a:xfrm>
            <a:off x="3321848" y="14898316"/>
            <a:ext cx="46434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4" name="Google Shape;119;p13">
            <a:extLst>
              <a:ext uri="{FF2B5EF4-FFF2-40B4-BE49-F238E27FC236}">
                <a16:creationId xmlns:a16="http://schemas.microsoft.com/office/drawing/2014/main" id="{3595630F-134E-EDFA-CA0D-C41756363C17}"/>
              </a:ext>
            </a:extLst>
          </p:cNvPr>
          <p:cNvSpPr/>
          <p:nvPr/>
        </p:nvSpPr>
        <p:spPr>
          <a:xfrm>
            <a:off x="3335508" y="15351574"/>
            <a:ext cx="4624242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5" name="Google Shape;120;p13">
            <a:extLst>
              <a:ext uri="{FF2B5EF4-FFF2-40B4-BE49-F238E27FC236}">
                <a16:creationId xmlns:a16="http://schemas.microsoft.com/office/drawing/2014/main" id="{D1B33707-BA03-A6D9-ABBC-4F220E04E27E}"/>
              </a:ext>
            </a:extLst>
          </p:cNvPr>
          <p:cNvSpPr txBox="1"/>
          <p:nvPr/>
        </p:nvSpPr>
        <p:spPr>
          <a:xfrm>
            <a:off x="1135019" y="14855853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Google Shape;121;p13">
            <a:extLst>
              <a:ext uri="{FF2B5EF4-FFF2-40B4-BE49-F238E27FC236}">
                <a16:creationId xmlns:a16="http://schemas.microsoft.com/office/drawing/2014/main" id="{0F2F0A95-11DC-1AC9-3A36-EE7C76D5659B}"/>
              </a:ext>
            </a:extLst>
          </p:cNvPr>
          <p:cNvSpPr txBox="1"/>
          <p:nvPr/>
        </p:nvSpPr>
        <p:spPr>
          <a:xfrm>
            <a:off x="3392472" y="1405258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122;p13">
            <a:extLst>
              <a:ext uri="{FF2B5EF4-FFF2-40B4-BE49-F238E27FC236}">
                <a16:creationId xmlns:a16="http://schemas.microsoft.com/office/drawing/2014/main" id="{3103C390-FEEA-B0E3-D774-9481E725245D}"/>
              </a:ext>
            </a:extLst>
          </p:cNvPr>
          <p:cNvSpPr txBox="1"/>
          <p:nvPr/>
        </p:nvSpPr>
        <p:spPr>
          <a:xfrm>
            <a:off x="3392472" y="1450881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123;p13">
            <a:extLst>
              <a:ext uri="{FF2B5EF4-FFF2-40B4-BE49-F238E27FC236}">
                <a16:creationId xmlns:a16="http://schemas.microsoft.com/office/drawing/2014/main" id="{C2F65D74-3FA3-CAAE-35F8-0BFE56F5DB14}"/>
              </a:ext>
            </a:extLst>
          </p:cNvPr>
          <p:cNvSpPr txBox="1"/>
          <p:nvPr/>
        </p:nvSpPr>
        <p:spPr>
          <a:xfrm>
            <a:off x="3392472" y="1496504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124;p13">
            <a:extLst>
              <a:ext uri="{FF2B5EF4-FFF2-40B4-BE49-F238E27FC236}">
                <a16:creationId xmlns:a16="http://schemas.microsoft.com/office/drawing/2014/main" id="{EA564B68-8BAC-B31B-6555-55B542D66C17}"/>
              </a:ext>
            </a:extLst>
          </p:cNvPr>
          <p:cNvSpPr txBox="1"/>
          <p:nvPr/>
        </p:nvSpPr>
        <p:spPr>
          <a:xfrm>
            <a:off x="3392472" y="15416201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125;p13">
            <a:extLst>
              <a:ext uri="{FF2B5EF4-FFF2-40B4-BE49-F238E27FC236}">
                <a16:creationId xmlns:a16="http://schemas.microsoft.com/office/drawing/2014/main" id="{9F1541D9-2E54-26D0-78CE-DA2EAA3785D0}"/>
              </a:ext>
            </a:extLst>
          </p:cNvPr>
          <p:cNvSpPr txBox="1"/>
          <p:nvPr/>
        </p:nvSpPr>
        <p:spPr>
          <a:xfrm>
            <a:off x="3392472" y="15877530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126;p13">
            <a:extLst>
              <a:ext uri="{FF2B5EF4-FFF2-40B4-BE49-F238E27FC236}">
                <a16:creationId xmlns:a16="http://schemas.microsoft.com/office/drawing/2014/main" id="{79A0259F-C4B3-14C5-8A6D-08A7EEEB9316}"/>
              </a:ext>
            </a:extLst>
          </p:cNvPr>
          <p:cNvSpPr txBox="1"/>
          <p:nvPr/>
        </p:nvSpPr>
        <p:spPr>
          <a:xfrm>
            <a:off x="3392472" y="1359635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127;p13">
            <a:extLst>
              <a:ext uri="{FF2B5EF4-FFF2-40B4-BE49-F238E27FC236}">
                <a16:creationId xmlns:a16="http://schemas.microsoft.com/office/drawing/2014/main" id="{1CB0D283-1D91-B5C4-5D7C-6E378956161B}"/>
              </a:ext>
            </a:extLst>
          </p:cNvPr>
          <p:cNvSpPr txBox="1"/>
          <p:nvPr/>
        </p:nvSpPr>
        <p:spPr>
          <a:xfrm>
            <a:off x="4506241" y="15861515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CRP 3348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128;p13">
            <a:extLst>
              <a:ext uri="{FF2B5EF4-FFF2-40B4-BE49-F238E27FC236}">
                <a16:creationId xmlns:a16="http://schemas.microsoft.com/office/drawing/2014/main" id="{9C31EA85-EE81-63AF-DE4F-93782C8DC1CE}"/>
              </a:ext>
            </a:extLst>
          </p:cNvPr>
          <p:cNvSpPr txBox="1"/>
          <p:nvPr/>
        </p:nvSpPr>
        <p:spPr>
          <a:xfrm>
            <a:off x="4460625" y="13587793"/>
            <a:ext cx="353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ORIE 6334, MATH 1920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129;p13">
            <a:extLst>
              <a:ext uri="{FF2B5EF4-FFF2-40B4-BE49-F238E27FC236}">
                <a16:creationId xmlns:a16="http://schemas.microsoft.com/office/drawing/2014/main" id="{422EA5F1-4B3D-DA14-03B2-77A493367E2F}"/>
              </a:ext>
            </a:extLst>
          </p:cNvPr>
          <p:cNvSpPr txBox="1"/>
          <p:nvPr/>
        </p:nvSpPr>
        <p:spPr>
          <a:xfrm>
            <a:off x="4506241" y="14968429"/>
            <a:ext cx="31308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CS 1110, CS 2110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130;p13">
            <a:extLst>
              <a:ext uri="{FF2B5EF4-FFF2-40B4-BE49-F238E27FC236}">
                <a16:creationId xmlns:a16="http://schemas.microsoft.com/office/drawing/2014/main" id="{580AF39D-09FC-8B7C-3FF0-9FA2A84F3058}"/>
              </a:ext>
            </a:extLst>
          </p:cNvPr>
          <p:cNvSpPr txBox="1"/>
          <p:nvPr/>
        </p:nvSpPr>
        <p:spPr>
          <a:xfrm>
            <a:off x="4506251" y="14505300"/>
            <a:ext cx="3423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DSOC 1102, ORIE 3310</a:t>
            </a:r>
            <a:endParaRPr sz="232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131;p13">
            <a:extLst>
              <a:ext uri="{FF2B5EF4-FFF2-40B4-BE49-F238E27FC236}">
                <a16:creationId xmlns:a16="http://schemas.microsoft.com/office/drawing/2014/main" id="{C26F034D-262C-A538-F7DF-B6BC22CDE62C}"/>
              </a:ext>
            </a:extLst>
          </p:cNvPr>
          <p:cNvSpPr txBox="1"/>
          <p:nvPr/>
        </p:nvSpPr>
        <p:spPr>
          <a:xfrm>
            <a:off x="4501044" y="15420071"/>
            <a:ext cx="3324056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 dirty="0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HADM 4300, EAS 1540</a:t>
            </a:r>
            <a:endParaRPr sz="2320" b="1" dirty="0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" name="Google Shape;132;p13">
            <a:extLst>
              <a:ext uri="{FF2B5EF4-FFF2-40B4-BE49-F238E27FC236}">
                <a16:creationId xmlns:a16="http://schemas.microsoft.com/office/drawing/2014/main" id="{23981A31-6280-2411-F038-28CE6EEC5C82}"/>
              </a:ext>
            </a:extLst>
          </p:cNvPr>
          <p:cNvSpPr txBox="1"/>
          <p:nvPr/>
        </p:nvSpPr>
        <p:spPr>
          <a:xfrm>
            <a:off x="4501043" y="14054904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ENGRI 1101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114;p13">
            <a:extLst>
              <a:ext uri="{FF2B5EF4-FFF2-40B4-BE49-F238E27FC236}">
                <a16:creationId xmlns:a16="http://schemas.microsoft.com/office/drawing/2014/main" id="{A0AE8123-004C-D200-96A3-D9676DC344BA}"/>
              </a:ext>
            </a:extLst>
          </p:cNvPr>
          <p:cNvSpPr/>
          <p:nvPr/>
        </p:nvSpPr>
        <p:spPr>
          <a:xfrm>
            <a:off x="3474380" y="13677138"/>
            <a:ext cx="46434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0" name="Google Shape;115;p13">
            <a:extLst>
              <a:ext uri="{FF2B5EF4-FFF2-40B4-BE49-F238E27FC236}">
                <a16:creationId xmlns:a16="http://schemas.microsoft.com/office/drawing/2014/main" id="{60EE46BE-87FE-0C12-88CD-78180C092A6B}"/>
              </a:ext>
            </a:extLst>
          </p:cNvPr>
          <p:cNvSpPr/>
          <p:nvPr/>
        </p:nvSpPr>
        <p:spPr>
          <a:xfrm>
            <a:off x="3474248" y="14141638"/>
            <a:ext cx="46434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1" name="Google Shape;117;p13">
            <a:extLst>
              <a:ext uri="{FF2B5EF4-FFF2-40B4-BE49-F238E27FC236}">
                <a16:creationId xmlns:a16="http://schemas.microsoft.com/office/drawing/2014/main" id="{2973C210-0169-E7A6-3B65-5789D5863AFA}"/>
              </a:ext>
            </a:extLst>
          </p:cNvPr>
          <p:cNvSpPr txBox="1"/>
          <p:nvPr/>
        </p:nvSpPr>
        <p:spPr>
          <a:xfrm>
            <a:off x="1797658" y="13639538"/>
            <a:ext cx="1614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Monday</a:t>
            </a:r>
            <a:endParaRPr sz="222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118;p13">
            <a:extLst>
              <a:ext uri="{FF2B5EF4-FFF2-40B4-BE49-F238E27FC236}">
                <a16:creationId xmlns:a16="http://schemas.microsoft.com/office/drawing/2014/main" id="{B82582E4-E701-424F-B44D-78529276A1C7}"/>
              </a:ext>
            </a:extLst>
          </p:cNvPr>
          <p:cNvSpPr/>
          <p:nvPr/>
        </p:nvSpPr>
        <p:spPr>
          <a:xfrm>
            <a:off x="3474248" y="15050716"/>
            <a:ext cx="46434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3" name="Google Shape;119;p13">
            <a:extLst>
              <a:ext uri="{FF2B5EF4-FFF2-40B4-BE49-F238E27FC236}">
                <a16:creationId xmlns:a16="http://schemas.microsoft.com/office/drawing/2014/main" id="{008583F2-69E8-2473-1C64-5F75A9354BBD}"/>
              </a:ext>
            </a:extLst>
          </p:cNvPr>
          <p:cNvSpPr/>
          <p:nvPr/>
        </p:nvSpPr>
        <p:spPr>
          <a:xfrm>
            <a:off x="3468750" y="15503974"/>
            <a:ext cx="46434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84" name="Google Shape;120;p13">
            <a:extLst>
              <a:ext uri="{FF2B5EF4-FFF2-40B4-BE49-F238E27FC236}">
                <a16:creationId xmlns:a16="http://schemas.microsoft.com/office/drawing/2014/main" id="{D8336001-629B-3F65-DA73-77E69FCA8EFD}"/>
              </a:ext>
            </a:extLst>
          </p:cNvPr>
          <p:cNvSpPr txBox="1"/>
          <p:nvPr/>
        </p:nvSpPr>
        <p:spPr>
          <a:xfrm>
            <a:off x="1287419" y="15008253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121;p13">
            <a:extLst>
              <a:ext uri="{FF2B5EF4-FFF2-40B4-BE49-F238E27FC236}">
                <a16:creationId xmlns:a16="http://schemas.microsoft.com/office/drawing/2014/main" id="{5489B045-81B8-D83E-03C6-8DB734D28E98}"/>
              </a:ext>
            </a:extLst>
          </p:cNvPr>
          <p:cNvSpPr txBox="1"/>
          <p:nvPr/>
        </p:nvSpPr>
        <p:spPr>
          <a:xfrm>
            <a:off x="3544872" y="1420498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122;p13">
            <a:extLst>
              <a:ext uri="{FF2B5EF4-FFF2-40B4-BE49-F238E27FC236}">
                <a16:creationId xmlns:a16="http://schemas.microsoft.com/office/drawing/2014/main" id="{347F91F6-4644-B282-04E2-8B1BA84DA2A1}"/>
              </a:ext>
            </a:extLst>
          </p:cNvPr>
          <p:cNvSpPr txBox="1"/>
          <p:nvPr/>
        </p:nvSpPr>
        <p:spPr>
          <a:xfrm>
            <a:off x="3544872" y="1466121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123;p13">
            <a:extLst>
              <a:ext uri="{FF2B5EF4-FFF2-40B4-BE49-F238E27FC236}">
                <a16:creationId xmlns:a16="http://schemas.microsoft.com/office/drawing/2014/main" id="{4D76F78A-21F3-57B9-F1B6-52B2F0D95AD1}"/>
              </a:ext>
            </a:extLst>
          </p:cNvPr>
          <p:cNvSpPr txBox="1"/>
          <p:nvPr/>
        </p:nvSpPr>
        <p:spPr>
          <a:xfrm>
            <a:off x="3544872" y="1511744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124;p13">
            <a:extLst>
              <a:ext uri="{FF2B5EF4-FFF2-40B4-BE49-F238E27FC236}">
                <a16:creationId xmlns:a16="http://schemas.microsoft.com/office/drawing/2014/main" id="{4186A242-6B4C-3FCB-C346-EBDBC21E9E6A}"/>
              </a:ext>
            </a:extLst>
          </p:cNvPr>
          <p:cNvSpPr txBox="1"/>
          <p:nvPr/>
        </p:nvSpPr>
        <p:spPr>
          <a:xfrm>
            <a:off x="3544872" y="15568601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125;p13">
            <a:extLst>
              <a:ext uri="{FF2B5EF4-FFF2-40B4-BE49-F238E27FC236}">
                <a16:creationId xmlns:a16="http://schemas.microsoft.com/office/drawing/2014/main" id="{9D85CAE0-B8C5-587C-106C-1D606E07AC12}"/>
              </a:ext>
            </a:extLst>
          </p:cNvPr>
          <p:cNvSpPr txBox="1"/>
          <p:nvPr/>
        </p:nvSpPr>
        <p:spPr>
          <a:xfrm>
            <a:off x="3544872" y="16029930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126;p13">
            <a:extLst>
              <a:ext uri="{FF2B5EF4-FFF2-40B4-BE49-F238E27FC236}">
                <a16:creationId xmlns:a16="http://schemas.microsoft.com/office/drawing/2014/main" id="{E2BE13F5-AC06-4C80-C70E-97EEE60350C2}"/>
              </a:ext>
            </a:extLst>
          </p:cNvPr>
          <p:cNvSpPr txBox="1"/>
          <p:nvPr/>
        </p:nvSpPr>
        <p:spPr>
          <a:xfrm>
            <a:off x="3544872" y="13748754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9:00</a:t>
            </a:r>
            <a:endParaRPr sz="25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127;p13">
            <a:extLst>
              <a:ext uri="{FF2B5EF4-FFF2-40B4-BE49-F238E27FC236}">
                <a16:creationId xmlns:a16="http://schemas.microsoft.com/office/drawing/2014/main" id="{D4F2E364-0BBD-0E58-A7E0-3BCD7D2B6742}"/>
              </a:ext>
            </a:extLst>
          </p:cNvPr>
          <p:cNvSpPr txBox="1"/>
          <p:nvPr/>
        </p:nvSpPr>
        <p:spPr>
          <a:xfrm>
            <a:off x="4658641" y="16013915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CRP 3348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128;p13">
            <a:extLst>
              <a:ext uri="{FF2B5EF4-FFF2-40B4-BE49-F238E27FC236}">
                <a16:creationId xmlns:a16="http://schemas.microsoft.com/office/drawing/2014/main" id="{0C710607-EB14-6862-4888-934CDF9D31E6}"/>
              </a:ext>
            </a:extLst>
          </p:cNvPr>
          <p:cNvSpPr txBox="1"/>
          <p:nvPr/>
        </p:nvSpPr>
        <p:spPr>
          <a:xfrm>
            <a:off x="4613025" y="13740193"/>
            <a:ext cx="353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ORIE 6334, MATH 1920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129;p13">
            <a:extLst>
              <a:ext uri="{FF2B5EF4-FFF2-40B4-BE49-F238E27FC236}">
                <a16:creationId xmlns:a16="http://schemas.microsoft.com/office/drawing/2014/main" id="{1EE56D13-0406-6606-3CF8-E73F76286121}"/>
              </a:ext>
            </a:extLst>
          </p:cNvPr>
          <p:cNvSpPr txBox="1"/>
          <p:nvPr/>
        </p:nvSpPr>
        <p:spPr>
          <a:xfrm>
            <a:off x="4658641" y="15120829"/>
            <a:ext cx="31308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CS 1110, CS 2110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130;p13">
            <a:extLst>
              <a:ext uri="{FF2B5EF4-FFF2-40B4-BE49-F238E27FC236}">
                <a16:creationId xmlns:a16="http://schemas.microsoft.com/office/drawing/2014/main" id="{A62441B8-F4CB-8323-F116-B0BBBA1ADFC3}"/>
              </a:ext>
            </a:extLst>
          </p:cNvPr>
          <p:cNvSpPr txBox="1"/>
          <p:nvPr/>
        </p:nvSpPr>
        <p:spPr>
          <a:xfrm>
            <a:off x="4658651" y="14657700"/>
            <a:ext cx="3423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DSOC 1102, ORIE 3310</a:t>
            </a:r>
            <a:endParaRPr sz="232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131;p13">
            <a:extLst>
              <a:ext uri="{FF2B5EF4-FFF2-40B4-BE49-F238E27FC236}">
                <a16:creationId xmlns:a16="http://schemas.microsoft.com/office/drawing/2014/main" id="{2AA8918F-7127-6DED-AE5C-FB96395DC311}"/>
              </a:ext>
            </a:extLst>
          </p:cNvPr>
          <p:cNvSpPr txBox="1"/>
          <p:nvPr/>
        </p:nvSpPr>
        <p:spPr>
          <a:xfrm>
            <a:off x="4653444" y="15572471"/>
            <a:ext cx="3324056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 dirty="0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HADM 4300, EAS 1540</a:t>
            </a:r>
            <a:endParaRPr sz="2320" b="1" dirty="0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132;p13">
            <a:extLst>
              <a:ext uri="{FF2B5EF4-FFF2-40B4-BE49-F238E27FC236}">
                <a16:creationId xmlns:a16="http://schemas.microsoft.com/office/drawing/2014/main" id="{B110F800-D0BB-974D-BEC0-B7BD60B38C68}"/>
              </a:ext>
            </a:extLst>
          </p:cNvPr>
          <p:cNvSpPr txBox="1"/>
          <p:nvPr/>
        </p:nvSpPr>
        <p:spPr>
          <a:xfrm>
            <a:off x="4653443" y="14207304"/>
            <a:ext cx="182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ENGRI 1101</a:t>
            </a:r>
            <a:endParaRPr sz="232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4;p13">
            <a:extLst>
              <a:ext uri="{FF2B5EF4-FFF2-40B4-BE49-F238E27FC236}">
                <a16:creationId xmlns:a16="http://schemas.microsoft.com/office/drawing/2014/main" id="{02C3F2D0-446C-2768-14FF-0DE372377366}"/>
              </a:ext>
            </a:extLst>
          </p:cNvPr>
          <p:cNvSpPr/>
          <p:nvPr/>
        </p:nvSpPr>
        <p:spPr>
          <a:xfrm>
            <a:off x="10798268" y="19930049"/>
            <a:ext cx="11550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99" name="Google Shape;95;p13">
            <a:extLst>
              <a:ext uri="{FF2B5EF4-FFF2-40B4-BE49-F238E27FC236}">
                <a16:creationId xmlns:a16="http://schemas.microsoft.com/office/drawing/2014/main" id="{6B03E9E4-1C38-1B67-3820-86ADB9D6C0C5}"/>
              </a:ext>
            </a:extLst>
          </p:cNvPr>
          <p:cNvSpPr/>
          <p:nvPr/>
        </p:nvSpPr>
        <p:spPr>
          <a:xfrm>
            <a:off x="10686193" y="21746722"/>
            <a:ext cx="1295700" cy="456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00" name="Google Shape;96;p13">
            <a:extLst>
              <a:ext uri="{FF2B5EF4-FFF2-40B4-BE49-F238E27FC236}">
                <a16:creationId xmlns:a16="http://schemas.microsoft.com/office/drawing/2014/main" id="{5F2309C4-656E-6C00-E04B-928E1776822D}"/>
              </a:ext>
            </a:extLst>
          </p:cNvPr>
          <p:cNvSpPr txBox="1"/>
          <p:nvPr/>
        </p:nvSpPr>
        <p:spPr>
          <a:xfrm>
            <a:off x="9125808" y="19427949"/>
            <a:ext cx="1614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Monday</a:t>
            </a:r>
            <a:endParaRPr sz="22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97;p13">
            <a:extLst>
              <a:ext uri="{FF2B5EF4-FFF2-40B4-BE49-F238E27FC236}">
                <a16:creationId xmlns:a16="http://schemas.microsoft.com/office/drawing/2014/main" id="{2E6B6B6F-869A-EA3B-019D-190E03820576}"/>
              </a:ext>
            </a:extLst>
          </p:cNvPr>
          <p:cNvSpPr/>
          <p:nvPr/>
        </p:nvSpPr>
        <p:spPr>
          <a:xfrm>
            <a:off x="10796900" y="21292383"/>
            <a:ext cx="11550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02" name="Google Shape;98;p13">
            <a:extLst>
              <a:ext uri="{FF2B5EF4-FFF2-40B4-BE49-F238E27FC236}">
                <a16:creationId xmlns:a16="http://schemas.microsoft.com/office/drawing/2014/main" id="{89295545-C573-D6DB-BE50-DD65C7E250DF}"/>
              </a:ext>
            </a:extLst>
          </p:cNvPr>
          <p:cNvSpPr txBox="1"/>
          <p:nvPr/>
        </p:nvSpPr>
        <p:spPr>
          <a:xfrm>
            <a:off x="8615569" y="20796665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99;p13">
            <a:extLst>
              <a:ext uri="{FF2B5EF4-FFF2-40B4-BE49-F238E27FC236}">
                <a16:creationId xmlns:a16="http://schemas.microsoft.com/office/drawing/2014/main" id="{A8A8FE0A-415A-3AE3-3103-7253CF3A26DC}"/>
              </a:ext>
            </a:extLst>
          </p:cNvPr>
          <p:cNvSpPr txBox="1"/>
          <p:nvPr/>
        </p:nvSpPr>
        <p:spPr>
          <a:xfrm>
            <a:off x="10873022" y="19993396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0;p13">
            <a:extLst>
              <a:ext uri="{FF2B5EF4-FFF2-40B4-BE49-F238E27FC236}">
                <a16:creationId xmlns:a16="http://schemas.microsoft.com/office/drawing/2014/main" id="{7930DA88-D328-D123-36EB-732DC2BBEE10}"/>
              </a:ext>
            </a:extLst>
          </p:cNvPr>
          <p:cNvSpPr txBox="1"/>
          <p:nvPr/>
        </p:nvSpPr>
        <p:spPr>
          <a:xfrm>
            <a:off x="10873022" y="20449626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1;p13">
            <a:extLst>
              <a:ext uri="{FF2B5EF4-FFF2-40B4-BE49-F238E27FC236}">
                <a16:creationId xmlns:a16="http://schemas.microsoft.com/office/drawing/2014/main" id="{CCE73D86-1C63-D2B8-4CE2-DF1DC30CFC70}"/>
              </a:ext>
            </a:extLst>
          </p:cNvPr>
          <p:cNvSpPr txBox="1"/>
          <p:nvPr/>
        </p:nvSpPr>
        <p:spPr>
          <a:xfrm>
            <a:off x="10873022" y="20905857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2;p13">
            <a:extLst>
              <a:ext uri="{FF2B5EF4-FFF2-40B4-BE49-F238E27FC236}">
                <a16:creationId xmlns:a16="http://schemas.microsoft.com/office/drawing/2014/main" id="{6F7B9FC0-EDCF-66F3-051D-48817BC0F0EE}"/>
              </a:ext>
            </a:extLst>
          </p:cNvPr>
          <p:cNvSpPr txBox="1"/>
          <p:nvPr/>
        </p:nvSpPr>
        <p:spPr>
          <a:xfrm>
            <a:off x="10873022" y="2135701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3;p13">
            <a:extLst>
              <a:ext uri="{FF2B5EF4-FFF2-40B4-BE49-F238E27FC236}">
                <a16:creationId xmlns:a16="http://schemas.microsoft.com/office/drawing/2014/main" id="{D27F793A-21BC-5188-1AD3-42E83EB51B74}"/>
              </a:ext>
            </a:extLst>
          </p:cNvPr>
          <p:cNvSpPr txBox="1"/>
          <p:nvPr/>
        </p:nvSpPr>
        <p:spPr>
          <a:xfrm>
            <a:off x="10873022" y="2181834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4;p13">
            <a:extLst>
              <a:ext uri="{FF2B5EF4-FFF2-40B4-BE49-F238E27FC236}">
                <a16:creationId xmlns:a16="http://schemas.microsoft.com/office/drawing/2014/main" id="{92B45038-DD1A-0C30-5946-0BD9519A0796}"/>
              </a:ext>
            </a:extLst>
          </p:cNvPr>
          <p:cNvSpPr txBox="1"/>
          <p:nvPr/>
        </p:nvSpPr>
        <p:spPr>
          <a:xfrm>
            <a:off x="10873022" y="1953716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5;p13">
            <a:extLst>
              <a:ext uri="{FF2B5EF4-FFF2-40B4-BE49-F238E27FC236}">
                <a16:creationId xmlns:a16="http://schemas.microsoft.com/office/drawing/2014/main" id="{8FA56693-A9EF-52CE-618F-17EF30198EA2}"/>
              </a:ext>
            </a:extLst>
          </p:cNvPr>
          <p:cNvSpPr/>
          <p:nvPr/>
        </p:nvSpPr>
        <p:spPr>
          <a:xfrm>
            <a:off x="10686193" y="23118322"/>
            <a:ext cx="1295700" cy="456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10" name="Google Shape;106;p13">
            <a:extLst>
              <a:ext uri="{FF2B5EF4-FFF2-40B4-BE49-F238E27FC236}">
                <a16:creationId xmlns:a16="http://schemas.microsoft.com/office/drawing/2014/main" id="{9DB08F5B-2ECF-139E-1348-3D04F79632CC}"/>
              </a:ext>
            </a:extLst>
          </p:cNvPr>
          <p:cNvSpPr/>
          <p:nvPr/>
        </p:nvSpPr>
        <p:spPr>
          <a:xfrm>
            <a:off x="10796900" y="22663983"/>
            <a:ext cx="11550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11" name="Google Shape;107;p13">
            <a:extLst>
              <a:ext uri="{FF2B5EF4-FFF2-40B4-BE49-F238E27FC236}">
                <a16:creationId xmlns:a16="http://schemas.microsoft.com/office/drawing/2014/main" id="{EE88363B-BF78-63B4-DEAE-4BBA534931D7}"/>
              </a:ext>
            </a:extLst>
          </p:cNvPr>
          <p:cNvSpPr txBox="1"/>
          <p:nvPr/>
        </p:nvSpPr>
        <p:spPr>
          <a:xfrm>
            <a:off x="8615569" y="22168265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Wednesday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08;p13">
            <a:extLst>
              <a:ext uri="{FF2B5EF4-FFF2-40B4-BE49-F238E27FC236}">
                <a16:creationId xmlns:a16="http://schemas.microsoft.com/office/drawing/2014/main" id="{13C4B467-3195-5A70-2DA3-D20E6AFD1E65}"/>
              </a:ext>
            </a:extLst>
          </p:cNvPr>
          <p:cNvSpPr txBox="1"/>
          <p:nvPr/>
        </p:nvSpPr>
        <p:spPr>
          <a:xfrm>
            <a:off x="10873022" y="22277457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09;p13">
            <a:extLst>
              <a:ext uri="{FF2B5EF4-FFF2-40B4-BE49-F238E27FC236}">
                <a16:creationId xmlns:a16="http://schemas.microsoft.com/office/drawing/2014/main" id="{AAAD672A-9500-2490-F87F-ED154FF466F2}"/>
              </a:ext>
            </a:extLst>
          </p:cNvPr>
          <p:cNvSpPr txBox="1"/>
          <p:nvPr/>
        </p:nvSpPr>
        <p:spPr>
          <a:xfrm>
            <a:off x="10873022" y="2272861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0;p13">
            <a:extLst>
              <a:ext uri="{FF2B5EF4-FFF2-40B4-BE49-F238E27FC236}">
                <a16:creationId xmlns:a16="http://schemas.microsoft.com/office/drawing/2014/main" id="{552E306B-6CF7-B367-ADDE-10472D51A8E5}"/>
              </a:ext>
            </a:extLst>
          </p:cNvPr>
          <p:cNvSpPr txBox="1"/>
          <p:nvPr/>
        </p:nvSpPr>
        <p:spPr>
          <a:xfrm>
            <a:off x="10873022" y="2318994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1;p13">
            <a:extLst>
              <a:ext uri="{FF2B5EF4-FFF2-40B4-BE49-F238E27FC236}">
                <a16:creationId xmlns:a16="http://schemas.microsoft.com/office/drawing/2014/main" id="{9EAFF087-D8EF-0182-D66C-8B1A6DD224A3}"/>
              </a:ext>
            </a:extLst>
          </p:cNvPr>
          <p:cNvSpPr/>
          <p:nvPr/>
        </p:nvSpPr>
        <p:spPr>
          <a:xfrm>
            <a:off x="7369268" y="19930049"/>
            <a:ext cx="11550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16" name="Google Shape;112;p13">
            <a:extLst>
              <a:ext uri="{FF2B5EF4-FFF2-40B4-BE49-F238E27FC236}">
                <a16:creationId xmlns:a16="http://schemas.microsoft.com/office/drawing/2014/main" id="{39164FBB-A700-2642-ED0A-50D78364FF01}"/>
              </a:ext>
            </a:extLst>
          </p:cNvPr>
          <p:cNvSpPr/>
          <p:nvPr/>
        </p:nvSpPr>
        <p:spPr>
          <a:xfrm>
            <a:off x="7257193" y="21746722"/>
            <a:ext cx="1295700" cy="456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17" name="Google Shape;134;p13">
            <a:extLst>
              <a:ext uri="{FF2B5EF4-FFF2-40B4-BE49-F238E27FC236}">
                <a16:creationId xmlns:a16="http://schemas.microsoft.com/office/drawing/2014/main" id="{2736D304-E376-7D83-3DDB-05DC457C896B}"/>
              </a:ext>
            </a:extLst>
          </p:cNvPr>
          <p:cNvSpPr txBox="1"/>
          <p:nvPr/>
        </p:nvSpPr>
        <p:spPr>
          <a:xfrm>
            <a:off x="5696808" y="19427949"/>
            <a:ext cx="1614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Monday</a:t>
            </a:r>
            <a:endParaRPr sz="22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35;p13">
            <a:extLst>
              <a:ext uri="{FF2B5EF4-FFF2-40B4-BE49-F238E27FC236}">
                <a16:creationId xmlns:a16="http://schemas.microsoft.com/office/drawing/2014/main" id="{C077D0FA-66FF-3D67-74EB-9EF8AFA51B0F}"/>
              </a:ext>
            </a:extLst>
          </p:cNvPr>
          <p:cNvSpPr/>
          <p:nvPr/>
        </p:nvSpPr>
        <p:spPr>
          <a:xfrm>
            <a:off x="7367900" y="21292383"/>
            <a:ext cx="11550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19" name="Google Shape;136;p13">
            <a:extLst>
              <a:ext uri="{FF2B5EF4-FFF2-40B4-BE49-F238E27FC236}">
                <a16:creationId xmlns:a16="http://schemas.microsoft.com/office/drawing/2014/main" id="{1007FA68-A29F-8C3B-F3FD-40D36523E951}"/>
              </a:ext>
            </a:extLst>
          </p:cNvPr>
          <p:cNvSpPr txBox="1"/>
          <p:nvPr/>
        </p:nvSpPr>
        <p:spPr>
          <a:xfrm>
            <a:off x="5186569" y="20796665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37;p13">
            <a:extLst>
              <a:ext uri="{FF2B5EF4-FFF2-40B4-BE49-F238E27FC236}">
                <a16:creationId xmlns:a16="http://schemas.microsoft.com/office/drawing/2014/main" id="{0DC49FFB-C11D-0264-EBD9-21B4ACBA3B54}"/>
              </a:ext>
            </a:extLst>
          </p:cNvPr>
          <p:cNvSpPr txBox="1"/>
          <p:nvPr/>
        </p:nvSpPr>
        <p:spPr>
          <a:xfrm>
            <a:off x="7444022" y="19993396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38;p13">
            <a:extLst>
              <a:ext uri="{FF2B5EF4-FFF2-40B4-BE49-F238E27FC236}">
                <a16:creationId xmlns:a16="http://schemas.microsoft.com/office/drawing/2014/main" id="{E2006D0F-0ED5-2582-49DF-63F6AF3D9F53}"/>
              </a:ext>
            </a:extLst>
          </p:cNvPr>
          <p:cNvSpPr txBox="1"/>
          <p:nvPr/>
        </p:nvSpPr>
        <p:spPr>
          <a:xfrm>
            <a:off x="7444022" y="20449626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39;p13">
            <a:extLst>
              <a:ext uri="{FF2B5EF4-FFF2-40B4-BE49-F238E27FC236}">
                <a16:creationId xmlns:a16="http://schemas.microsoft.com/office/drawing/2014/main" id="{A0962E35-7C4F-3E43-1DE9-76546F72ACCF}"/>
              </a:ext>
            </a:extLst>
          </p:cNvPr>
          <p:cNvSpPr txBox="1"/>
          <p:nvPr/>
        </p:nvSpPr>
        <p:spPr>
          <a:xfrm>
            <a:off x="7444022" y="20905857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40;p13">
            <a:extLst>
              <a:ext uri="{FF2B5EF4-FFF2-40B4-BE49-F238E27FC236}">
                <a16:creationId xmlns:a16="http://schemas.microsoft.com/office/drawing/2014/main" id="{4970CA9A-78D3-A082-7A3C-FD0E99A04866}"/>
              </a:ext>
            </a:extLst>
          </p:cNvPr>
          <p:cNvSpPr txBox="1"/>
          <p:nvPr/>
        </p:nvSpPr>
        <p:spPr>
          <a:xfrm>
            <a:off x="7444022" y="2135701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41;p13">
            <a:extLst>
              <a:ext uri="{FF2B5EF4-FFF2-40B4-BE49-F238E27FC236}">
                <a16:creationId xmlns:a16="http://schemas.microsoft.com/office/drawing/2014/main" id="{EC36AD9A-BEEE-E409-8B23-FD495327106A}"/>
              </a:ext>
            </a:extLst>
          </p:cNvPr>
          <p:cNvSpPr txBox="1"/>
          <p:nvPr/>
        </p:nvSpPr>
        <p:spPr>
          <a:xfrm>
            <a:off x="7444022" y="2181834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42;p13">
            <a:extLst>
              <a:ext uri="{FF2B5EF4-FFF2-40B4-BE49-F238E27FC236}">
                <a16:creationId xmlns:a16="http://schemas.microsoft.com/office/drawing/2014/main" id="{7D712297-811A-C1DC-F2FF-15F090A67BAC}"/>
              </a:ext>
            </a:extLst>
          </p:cNvPr>
          <p:cNvSpPr txBox="1"/>
          <p:nvPr/>
        </p:nvSpPr>
        <p:spPr>
          <a:xfrm>
            <a:off x="7444022" y="1953716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43;p13">
            <a:extLst>
              <a:ext uri="{FF2B5EF4-FFF2-40B4-BE49-F238E27FC236}">
                <a16:creationId xmlns:a16="http://schemas.microsoft.com/office/drawing/2014/main" id="{3CBBAA93-650F-63BF-2C4C-8AC6BAA4DFFA}"/>
              </a:ext>
            </a:extLst>
          </p:cNvPr>
          <p:cNvSpPr/>
          <p:nvPr/>
        </p:nvSpPr>
        <p:spPr>
          <a:xfrm>
            <a:off x="7257193" y="23118322"/>
            <a:ext cx="1295700" cy="456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27" name="Google Shape;144;p13">
            <a:extLst>
              <a:ext uri="{FF2B5EF4-FFF2-40B4-BE49-F238E27FC236}">
                <a16:creationId xmlns:a16="http://schemas.microsoft.com/office/drawing/2014/main" id="{E14B6980-FAAB-9398-D718-10EFF7EE1955}"/>
              </a:ext>
            </a:extLst>
          </p:cNvPr>
          <p:cNvSpPr/>
          <p:nvPr/>
        </p:nvSpPr>
        <p:spPr>
          <a:xfrm>
            <a:off x="7367900" y="22663983"/>
            <a:ext cx="11550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28" name="Google Shape;145;p13">
            <a:extLst>
              <a:ext uri="{FF2B5EF4-FFF2-40B4-BE49-F238E27FC236}">
                <a16:creationId xmlns:a16="http://schemas.microsoft.com/office/drawing/2014/main" id="{1B611F0D-C2EF-0477-ED59-4D97B0E91A5A}"/>
              </a:ext>
            </a:extLst>
          </p:cNvPr>
          <p:cNvSpPr txBox="1"/>
          <p:nvPr/>
        </p:nvSpPr>
        <p:spPr>
          <a:xfrm>
            <a:off x="5186569" y="22168265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Wednesday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46;p13">
            <a:extLst>
              <a:ext uri="{FF2B5EF4-FFF2-40B4-BE49-F238E27FC236}">
                <a16:creationId xmlns:a16="http://schemas.microsoft.com/office/drawing/2014/main" id="{9E8D6E16-D60E-A2CC-D30B-419017BB9C0C}"/>
              </a:ext>
            </a:extLst>
          </p:cNvPr>
          <p:cNvSpPr txBox="1"/>
          <p:nvPr/>
        </p:nvSpPr>
        <p:spPr>
          <a:xfrm>
            <a:off x="7444022" y="22277457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</a:t>
            </a: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47;p13">
            <a:extLst>
              <a:ext uri="{FF2B5EF4-FFF2-40B4-BE49-F238E27FC236}">
                <a16:creationId xmlns:a16="http://schemas.microsoft.com/office/drawing/2014/main" id="{6E0D4B2C-DD90-9A10-F2B0-86019D21A607}"/>
              </a:ext>
            </a:extLst>
          </p:cNvPr>
          <p:cNvSpPr txBox="1"/>
          <p:nvPr/>
        </p:nvSpPr>
        <p:spPr>
          <a:xfrm>
            <a:off x="7444022" y="2272861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48;p13">
            <a:extLst>
              <a:ext uri="{FF2B5EF4-FFF2-40B4-BE49-F238E27FC236}">
                <a16:creationId xmlns:a16="http://schemas.microsoft.com/office/drawing/2014/main" id="{1D966BA3-915E-F0D3-4EC6-711D8B3BD2C6}"/>
              </a:ext>
            </a:extLst>
          </p:cNvPr>
          <p:cNvSpPr txBox="1"/>
          <p:nvPr/>
        </p:nvSpPr>
        <p:spPr>
          <a:xfrm>
            <a:off x="7444022" y="2318994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49;p13">
            <a:extLst>
              <a:ext uri="{FF2B5EF4-FFF2-40B4-BE49-F238E27FC236}">
                <a16:creationId xmlns:a16="http://schemas.microsoft.com/office/drawing/2014/main" id="{CD15584B-4D17-AE38-40B9-B695FDC47D6C}"/>
              </a:ext>
            </a:extLst>
          </p:cNvPr>
          <p:cNvSpPr/>
          <p:nvPr/>
        </p:nvSpPr>
        <p:spPr>
          <a:xfrm>
            <a:off x="3864068" y="19930049"/>
            <a:ext cx="11550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33" name="Google Shape;150;p13">
            <a:extLst>
              <a:ext uri="{FF2B5EF4-FFF2-40B4-BE49-F238E27FC236}">
                <a16:creationId xmlns:a16="http://schemas.microsoft.com/office/drawing/2014/main" id="{A3450B39-9D16-0B4D-2493-E823D905A41B}"/>
              </a:ext>
            </a:extLst>
          </p:cNvPr>
          <p:cNvSpPr/>
          <p:nvPr/>
        </p:nvSpPr>
        <p:spPr>
          <a:xfrm>
            <a:off x="3751993" y="21746722"/>
            <a:ext cx="1295700" cy="456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34" name="Google Shape;151;p13">
            <a:extLst>
              <a:ext uri="{FF2B5EF4-FFF2-40B4-BE49-F238E27FC236}">
                <a16:creationId xmlns:a16="http://schemas.microsoft.com/office/drawing/2014/main" id="{244A114D-327C-3475-0B8E-D51C49C189D8}"/>
              </a:ext>
            </a:extLst>
          </p:cNvPr>
          <p:cNvSpPr txBox="1"/>
          <p:nvPr/>
        </p:nvSpPr>
        <p:spPr>
          <a:xfrm>
            <a:off x="2191608" y="19427949"/>
            <a:ext cx="1614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Monday</a:t>
            </a:r>
            <a:endParaRPr sz="222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52;p13">
            <a:extLst>
              <a:ext uri="{FF2B5EF4-FFF2-40B4-BE49-F238E27FC236}">
                <a16:creationId xmlns:a16="http://schemas.microsoft.com/office/drawing/2014/main" id="{E33349D6-B9E3-9758-0FAD-1F393F33BE9C}"/>
              </a:ext>
            </a:extLst>
          </p:cNvPr>
          <p:cNvSpPr/>
          <p:nvPr/>
        </p:nvSpPr>
        <p:spPr>
          <a:xfrm>
            <a:off x="3864068" y="20839126"/>
            <a:ext cx="11550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36" name="Google Shape;153;p13">
            <a:extLst>
              <a:ext uri="{FF2B5EF4-FFF2-40B4-BE49-F238E27FC236}">
                <a16:creationId xmlns:a16="http://schemas.microsoft.com/office/drawing/2014/main" id="{86B326B7-4969-5E03-F78B-E93D9EB120BE}"/>
              </a:ext>
            </a:extLst>
          </p:cNvPr>
          <p:cNvSpPr/>
          <p:nvPr/>
        </p:nvSpPr>
        <p:spPr>
          <a:xfrm>
            <a:off x="3862700" y="21292383"/>
            <a:ext cx="11550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37" name="Google Shape;154;p13">
            <a:extLst>
              <a:ext uri="{FF2B5EF4-FFF2-40B4-BE49-F238E27FC236}">
                <a16:creationId xmlns:a16="http://schemas.microsoft.com/office/drawing/2014/main" id="{063D02BA-9569-CA1F-1005-2B86DEC38467}"/>
              </a:ext>
            </a:extLst>
          </p:cNvPr>
          <p:cNvSpPr txBox="1"/>
          <p:nvPr/>
        </p:nvSpPr>
        <p:spPr>
          <a:xfrm>
            <a:off x="1681369" y="20796665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55;p13">
            <a:extLst>
              <a:ext uri="{FF2B5EF4-FFF2-40B4-BE49-F238E27FC236}">
                <a16:creationId xmlns:a16="http://schemas.microsoft.com/office/drawing/2014/main" id="{63CEF0DF-FE9F-5C9F-A75B-02E5A98751BF}"/>
              </a:ext>
            </a:extLst>
          </p:cNvPr>
          <p:cNvSpPr txBox="1"/>
          <p:nvPr/>
        </p:nvSpPr>
        <p:spPr>
          <a:xfrm>
            <a:off x="3981926" y="20049923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Exam 2</a:t>
            </a:r>
            <a:endParaRPr sz="18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56;p13">
            <a:extLst>
              <a:ext uri="{FF2B5EF4-FFF2-40B4-BE49-F238E27FC236}">
                <a16:creationId xmlns:a16="http://schemas.microsoft.com/office/drawing/2014/main" id="{7532B92B-02CF-4D28-840D-6F93D4B06FE2}"/>
              </a:ext>
            </a:extLst>
          </p:cNvPr>
          <p:cNvSpPr txBox="1"/>
          <p:nvPr/>
        </p:nvSpPr>
        <p:spPr>
          <a:xfrm>
            <a:off x="3938822" y="20905857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57;p13">
            <a:extLst>
              <a:ext uri="{FF2B5EF4-FFF2-40B4-BE49-F238E27FC236}">
                <a16:creationId xmlns:a16="http://schemas.microsoft.com/office/drawing/2014/main" id="{863643E6-2469-AB2E-34B8-B9B537C6BF51}"/>
              </a:ext>
            </a:extLst>
          </p:cNvPr>
          <p:cNvSpPr txBox="1"/>
          <p:nvPr/>
        </p:nvSpPr>
        <p:spPr>
          <a:xfrm>
            <a:off x="3845151" y="19941317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 1</a:t>
            </a:r>
            <a:endParaRPr sz="18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58;p13">
            <a:extLst>
              <a:ext uri="{FF2B5EF4-FFF2-40B4-BE49-F238E27FC236}">
                <a16:creationId xmlns:a16="http://schemas.microsoft.com/office/drawing/2014/main" id="{891B09A6-ADB4-0836-8BDB-98E0FE619540}"/>
              </a:ext>
            </a:extLst>
          </p:cNvPr>
          <p:cNvSpPr/>
          <p:nvPr/>
        </p:nvSpPr>
        <p:spPr>
          <a:xfrm>
            <a:off x="3751993" y="23118322"/>
            <a:ext cx="1295700" cy="456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42" name="Google Shape;159;p13">
            <a:extLst>
              <a:ext uri="{FF2B5EF4-FFF2-40B4-BE49-F238E27FC236}">
                <a16:creationId xmlns:a16="http://schemas.microsoft.com/office/drawing/2014/main" id="{16AA5069-5F97-C10B-2135-9CEF94629AF0}"/>
              </a:ext>
            </a:extLst>
          </p:cNvPr>
          <p:cNvSpPr/>
          <p:nvPr/>
        </p:nvSpPr>
        <p:spPr>
          <a:xfrm>
            <a:off x="3862700" y="22663983"/>
            <a:ext cx="1155000" cy="45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43" name="Google Shape;160;p13">
            <a:extLst>
              <a:ext uri="{FF2B5EF4-FFF2-40B4-BE49-F238E27FC236}">
                <a16:creationId xmlns:a16="http://schemas.microsoft.com/office/drawing/2014/main" id="{995F747D-56C1-79AB-93FA-7C5E8A4CEA0C}"/>
              </a:ext>
            </a:extLst>
          </p:cNvPr>
          <p:cNvSpPr txBox="1"/>
          <p:nvPr/>
        </p:nvSpPr>
        <p:spPr>
          <a:xfrm>
            <a:off x="1681369" y="22168265"/>
            <a:ext cx="2124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Wednesday</a:t>
            </a:r>
            <a:endParaRPr sz="2220" b="1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" name="Google Shape;161;p13">
            <a:extLst>
              <a:ext uri="{FF2B5EF4-FFF2-40B4-BE49-F238E27FC236}">
                <a16:creationId xmlns:a16="http://schemas.microsoft.com/office/drawing/2014/main" id="{89106D93-7C42-FB5C-3650-D37C2D983A16}"/>
              </a:ext>
            </a:extLst>
          </p:cNvPr>
          <p:cNvSpPr txBox="1"/>
          <p:nvPr/>
        </p:nvSpPr>
        <p:spPr>
          <a:xfrm>
            <a:off x="3938822" y="2272861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62;p13">
            <a:extLst>
              <a:ext uri="{FF2B5EF4-FFF2-40B4-BE49-F238E27FC236}">
                <a16:creationId xmlns:a16="http://schemas.microsoft.com/office/drawing/2014/main" id="{CE873E3F-E6DC-27A0-3CD1-F897EA17C915}"/>
              </a:ext>
            </a:extLst>
          </p:cNvPr>
          <p:cNvSpPr txBox="1"/>
          <p:nvPr/>
        </p:nvSpPr>
        <p:spPr>
          <a:xfrm>
            <a:off x="3938822" y="23189942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63;p13">
            <a:extLst>
              <a:ext uri="{FF2B5EF4-FFF2-40B4-BE49-F238E27FC236}">
                <a16:creationId xmlns:a16="http://schemas.microsoft.com/office/drawing/2014/main" id="{6FEFD78B-4B76-830D-2C53-CDB80B1C0B38}"/>
              </a:ext>
            </a:extLst>
          </p:cNvPr>
          <p:cNvSpPr txBox="1"/>
          <p:nvPr/>
        </p:nvSpPr>
        <p:spPr>
          <a:xfrm>
            <a:off x="3981926" y="21868525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Exam 2</a:t>
            </a:r>
            <a:endParaRPr sz="18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64;p13">
            <a:extLst>
              <a:ext uri="{FF2B5EF4-FFF2-40B4-BE49-F238E27FC236}">
                <a16:creationId xmlns:a16="http://schemas.microsoft.com/office/drawing/2014/main" id="{F4232268-B1A6-7FB1-DA45-705BF16F23AB}"/>
              </a:ext>
            </a:extLst>
          </p:cNvPr>
          <p:cNvSpPr txBox="1"/>
          <p:nvPr/>
        </p:nvSpPr>
        <p:spPr>
          <a:xfrm>
            <a:off x="3845151" y="21759920"/>
            <a:ext cx="1018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</a:rPr>
              <a:t>Exam 1</a:t>
            </a:r>
            <a:endParaRPr sz="1800" b="1">
              <a:solidFill>
                <a:srgbClr val="FF525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" name="Google Shape;278;p13">
            <a:extLst>
              <a:ext uri="{FF2B5EF4-FFF2-40B4-BE49-F238E27FC236}">
                <a16:creationId xmlns:a16="http://schemas.microsoft.com/office/drawing/2014/main" id="{BB63041F-B523-8D73-6E32-8B05C2FDE31B}"/>
              </a:ext>
            </a:extLst>
          </p:cNvPr>
          <p:cNvSpPr/>
          <p:nvPr/>
        </p:nvSpPr>
        <p:spPr>
          <a:xfrm>
            <a:off x="3864068" y="22210726"/>
            <a:ext cx="11550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49" name="Google Shape;279;p13">
            <a:extLst>
              <a:ext uri="{FF2B5EF4-FFF2-40B4-BE49-F238E27FC236}">
                <a16:creationId xmlns:a16="http://schemas.microsoft.com/office/drawing/2014/main" id="{111A81C3-9551-0149-F4EE-3811A1889BFC}"/>
              </a:ext>
            </a:extLst>
          </p:cNvPr>
          <p:cNvSpPr/>
          <p:nvPr/>
        </p:nvSpPr>
        <p:spPr>
          <a:xfrm>
            <a:off x="3864100" y="19465549"/>
            <a:ext cx="11550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50" name="Google Shape;280;p13">
            <a:extLst>
              <a:ext uri="{FF2B5EF4-FFF2-40B4-BE49-F238E27FC236}">
                <a16:creationId xmlns:a16="http://schemas.microsoft.com/office/drawing/2014/main" id="{491187E1-7D10-6AD3-AA25-95CCCAB6458D}"/>
              </a:ext>
            </a:extLst>
          </p:cNvPr>
          <p:cNvSpPr/>
          <p:nvPr/>
        </p:nvSpPr>
        <p:spPr>
          <a:xfrm>
            <a:off x="7369300" y="19465549"/>
            <a:ext cx="11550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51" name="Google Shape;281;p13">
            <a:extLst>
              <a:ext uri="{FF2B5EF4-FFF2-40B4-BE49-F238E27FC236}">
                <a16:creationId xmlns:a16="http://schemas.microsoft.com/office/drawing/2014/main" id="{C548F8ED-0CFE-E3F0-2FDA-F8367C1D47C9}"/>
              </a:ext>
            </a:extLst>
          </p:cNvPr>
          <p:cNvSpPr/>
          <p:nvPr/>
        </p:nvSpPr>
        <p:spPr>
          <a:xfrm>
            <a:off x="7369268" y="20839126"/>
            <a:ext cx="11550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52" name="Google Shape;282;p13">
            <a:extLst>
              <a:ext uri="{FF2B5EF4-FFF2-40B4-BE49-F238E27FC236}">
                <a16:creationId xmlns:a16="http://schemas.microsoft.com/office/drawing/2014/main" id="{0B35FADA-38D2-A0E1-44D6-DF2CE074FCD1}"/>
              </a:ext>
            </a:extLst>
          </p:cNvPr>
          <p:cNvSpPr/>
          <p:nvPr/>
        </p:nvSpPr>
        <p:spPr>
          <a:xfrm>
            <a:off x="7369268" y="22210726"/>
            <a:ext cx="11550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53" name="Google Shape;283;p13">
            <a:extLst>
              <a:ext uri="{FF2B5EF4-FFF2-40B4-BE49-F238E27FC236}">
                <a16:creationId xmlns:a16="http://schemas.microsoft.com/office/drawing/2014/main" id="{0C745202-982B-47E9-A1CF-247DCE597B58}"/>
              </a:ext>
            </a:extLst>
          </p:cNvPr>
          <p:cNvSpPr/>
          <p:nvPr/>
        </p:nvSpPr>
        <p:spPr>
          <a:xfrm>
            <a:off x="10798268" y="22210726"/>
            <a:ext cx="11550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54" name="Google Shape;284;p13">
            <a:extLst>
              <a:ext uri="{FF2B5EF4-FFF2-40B4-BE49-F238E27FC236}">
                <a16:creationId xmlns:a16="http://schemas.microsoft.com/office/drawing/2014/main" id="{6FC04580-4C36-5CE8-C04F-77462468B2DE}"/>
              </a:ext>
            </a:extLst>
          </p:cNvPr>
          <p:cNvSpPr/>
          <p:nvPr/>
        </p:nvSpPr>
        <p:spPr>
          <a:xfrm>
            <a:off x="10798268" y="20839126"/>
            <a:ext cx="11550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55" name="Google Shape;285;p13">
            <a:extLst>
              <a:ext uri="{FF2B5EF4-FFF2-40B4-BE49-F238E27FC236}">
                <a16:creationId xmlns:a16="http://schemas.microsoft.com/office/drawing/2014/main" id="{64A2B678-54F3-F428-7CAC-C421C8DAD6D0}"/>
              </a:ext>
            </a:extLst>
          </p:cNvPr>
          <p:cNvSpPr/>
          <p:nvPr/>
        </p:nvSpPr>
        <p:spPr>
          <a:xfrm>
            <a:off x="10798300" y="19465549"/>
            <a:ext cx="1155000" cy="13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56" name="Google Shape;323;p13">
            <a:extLst>
              <a:ext uri="{FF2B5EF4-FFF2-40B4-BE49-F238E27FC236}">
                <a16:creationId xmlns:a16="http://schemas.microsoft.com/office/drawing/2014/main" id="{73E78146-ED55-9B2C-FBC4-04D11B81CBE8}"/>
              </a:ext>
            </a:extLst>
          </p:cNvPr>
          <p:cNvSpPr txBox="1"/>
          <p:nvPr/>
        </p:nvSpPr>
        <p:spPr>
          <a:xfrm>
            <a:off x="3850997" y="19079304"/>
            <a:ext cx="13113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87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1</a:t>
            </a:r>
            <a:endParaRPr sz="1787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324;p13">
            <a:extLst>
              <a:ext uri="{FF2B5EF4-FFF2-40B4-BE49-F238E27FC236}">
                <a16:creationId xmlns:a16="http://schemas.microsoft.com/office/drawing/2014/main" id="{D93F1E87-976A-A155-5D4A-1B496A1940C5}"/>
              </a:ext>
            </a:extLst>
          </p:cNvPr>
          <p:cNvSpPr txBox="1"/>
          <p:nvPr/>
        </p:nvSpPr>
        <p:spPr>
          <a:xfrm>
            <a:off x="7335763" y="19081223"/>
            <a:ext cx="13113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87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2</a:t>
            </a:r>
            <a:endParaRPr sz="1787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325;p13">
            <a:extLst>
              <a:ext uri="{FF2B5EF4-FFF2-40B4-BE49-F238E27FC236}">
                <a16:creationId xmlns:a16="http://schemas.microsoft.com/office/drawing/2014/main" id="{0A888F27-2979-900B-CA45-42046942CCC0}"/>
              </a:ext>
            </a:extLst>
          </p:cNvPr>
          <p:cNvSpPr txBox="1"/>
          <p:nvPr/>
        </p:nvSpPr>
        <p:spPr>
          <a:xfrm>
            <a:off x="10782821" y="19080480"/>
            <a:ext cx="13113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87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3</a:t>
            </a:r>
            <a:endParaRPr sz="1787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Google Shape;91;p17">
            <a:extLst>
              <a:ext uri="{FF2B5EF4-FFF2-40B4-BE49-F238E27FC236}">
                <a16:creationId xmlns:a16="http://schemas.microsoft.com/office/drawing/2014/main" id="{8D682977-22DB-1EF2-E14E-459DE4CAA142}"/>
              </a:ext>
            </a:extLst>
          </p:cNvPr>
          <p:cNvSpPr txBox="1">
            <a:spLocks/>
          </p:cNvSpPr>
          <p:nvPr/>
        </p:nvSpPr>
        <p:spPr>
          <a:xfrm>
            <a:off x="750436" y="1804269"/>
            <a:ext cx="2403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990"/>
            </a:pPr>
            <a:r>
              <a:rPr lang="en-US" sz="2400" dirty="0">
                <a:solidFill>
                  <a:srgbClr val="0070C0"/>
                </a:solidFill>
              </a:rPr>
              <a:t>Conflicts</a:t>
            </a:r>
          </a:p>
        </p:txBody>
      </p:sp>
      <p:sp>
        <p:nvSpPr>
          <p:cNvPr id="161" name="Google Shape;92;p17">
            <a:extLst>
              <a:ext uri="{FF2B5EF4-FFF2-40B4-BE49-F238E27FC236}">
                <a16:creationId xmlns:a16="http://schemas.microsoft.com/office/drawing/2014/main" id="{AD7E0D45-4473-FC20-6D21-442CAB98EA69}"/>
              </a:ext>
            </a:extLst>
          </p:cNvPr>
          <p:cNvSpPr txBox="1">
            <a:spLocks/>
          </p:cNvSpPr>
          <p:nvPr/>
        </p:nvSpPr>
        <p:spPr>
          <a:xfrm>
            <a:off x="3533740" y="1804269"/>
            <a:ext cx="3148356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990"/>
            </a:pPr>
            <a:r>
              <a:rPr lang="en-US" sz="2400" dirty="0">
                <a:solidFill>
                  <a:srgbClr val="0070C0"/>
                </a:solidFill>
              </a:rPr>
              <a:t>Back-to-backs</a:t>
            </a:r>
          </a:p>
        </p:txBody>
      </p:sp>
      <p:sp>
        <p:nvSpPr>
          <p:cNvPr id="162" name="Google Shape;93;p17">
            <a:extLst>
              <a:ext uri="{FF2B5EF4-FFF2-40B4-BE49-F238E27FC236}">
                <a16:creationId xmlns:a16="http://schemas.microsoft.com/office/drawing/2014/main" id="{5E785A83-5721-4300-2E0B-9492175A0480}"/>
              </a:ext>
            </a:extLst>
          </p:cNvPr>
          <p:cNvSpPr txBox="1">
            <a:spLocks/>
          </p:cNvSpPr>
          <p:nvPr/>
        </p:nvSpPr>
        <p:spPr>
          <a:xfrm>
            <a:off x="6876167" y="1821379"/>
            <a:ext cx="28527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990"/>
            </a:pPr>
            <a:r>
              <a:rPr lang="en-US" sz="2400" dirty="0">
                <a:solidFill>
                  <a:srgbClr val="0070C0"/>
                </a:solidFill>
              </a:rPr>
              <a:t>Triples</a:t>
            </a:r>
          </a:p>
        </p:txBody>
      </p:sp>
      <p:pic>
        <p:nvPicPr>
          <p:cNvPr id="321" name="Picture 320">
            <a:extLst>
              <a:ext uri="{FF2B5EF4-FFF2-40B4-BE49-F238E27FC236}">
                <a16:creationId xmlns:a16="http://schemas.microsoft.com/office/drawing/2014/main" id="{A73901FF-0892-8A40-FC02-E8D655494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900" y="2318543"/>
            <a:ext cx="12192000" cy="4024121"/>
          </a:xfrm>
          <a:prstGeom prst="rect">
            <a:avLst/>
          </a:prstGeom>
        </p:spPr>
      </p:pic>
      <p:sp>
        <p:nvSpPr>
          <p:cNvPr id="322" name="Google Shape;93;p17">
            <a:extLst>
              <a:ext uri="{FF2B5EF4-FFF2-40B4-BE49-F238E27FC236}">
                <a16:creationId xmlns:a16="http://schemas.microsoft.com/office/drawing/2014/main" id="{7CE7CC18-BD9F-D544-9520-2C216EFC80C2}"/>
              </a:ext>
            </a:extLst>
          </p:cNvPr>
          <p:cNvSpPr txBox="1">
            <a:spLocks/>
          </p:cNvSpPr>
          <p:nvPr/>
        </p:nvSpPr>
        <p:spPr>
          <a:xfrm>
            <a:off x="9644767" y="1747517"/>
            <a:ext cx="28527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990"/>
            </a:pPr>
            <a:r>
              <a:rPr lang="en-US" sz="2400" dirty="0">
                <a:solidFill>
                  <a:srgbClr val="0070C0"/>
                </a:solidFill>
              </a:rPr>
              <a:t>3 in 4 slots</a:t>
            </a:r>
          </a:p>
        </p:txBody>
      </p:sp>
    </p:spTree>
    <p:extLst>
      <p:ext uri="{BB962C8B-B14F-4D97-AF65-F5344CB8AC3E}">
        <p14:creationId xmlns:p14="http://schemas.microsoft.com/office/powerpoint/2010/main" val="153698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6ED8-A58C-10EE-42EF-E1B85924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Optimization Framework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E093D70-0A6F-44B1-3D2C-0E9C74DEC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5709"/>
            <a:ext cx="10515600" cy="3551169"/>
          </a:xfrm>
        </p:spPr>
      </p:pic>
    </p:spTree>
    <p:extLst>
      <p:ext uri="{BB962C8B-B14F-4D97-AF65-F5344CB8AC3E}">
        <p14:creationId xmlns:p14="http://schemas.microsoft.com/office/powerpoint/2010/main" val="260183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4227-4FB6-4125-744F-6903B690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94" y="3654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Base Model – Block Assignment</a:t>
            </a:r>
          </a:p>
        </p:txBody>
      </p:sp>
      <p:sp>
        <p:nvSpPr>
          <p:cNvPr id="39" name="Google Shape;223;p25">
            <a:extLst>
              <a:ext uri="{FF2B5EF4-FFF2-40B4-BE49-F238E27FC236}">
                <a16:creationId xmlns:a16="http://schemas.microsoft.com/office/drawing/2014/main" id="{8361CE4B-4A0F-2980-D5A7-FA33B57DCAC5}"/>
              </a:ext>
            </a:extLst>
          </p:cNvPr>
          <p:cNvSpPr/>
          <p:nvPr/>
        </p:nvSpPr>
        <p:spPr>
          <a:xfrm>
            <a:off x="3114983" y="4292841"/>
            <a:ext cx="352200" cy="356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" name="Google Shape;224;p25">
            <a:extLst>
              <a:ext uri="{FF2B5EF4-FFF2-40B4-BE49-F238E27FC236}">
                <a16:creationId xmlns:a16="http://schemas.microsoft.com/office/drawing/2014/main" id="{55C89DD6-A51F-E801-3429-E9C2966077CE}"/>
              </a:ext>
            </a:extLst>
          </p:cNvPr>
          <p:cNvSpPr/>
          <p:nvPr/>
        </p:nvSpPr>
        <p:spPr>
          <a:xfrm>
            <a:off x="5918509" y="3224650"/>
            <a:ext cx="352200" cy="356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1" name="Google Shape;225;p25">
            <a:extLst>
              <a:ext uri="{FF2B5EF4-FFF2-40B4-BE49-F238E27FC236}">
                <a16:creationId xmlns:a16="http://schemas.microsoft.com/office/drawing/2014/main" id="{0A30A572-0BAC-8FEA-C76D-F9ACE7D24A32}"/>
              </a:ext>
            </a:extLst>
          </p:cNvPr>
          <p:cNvSpPr/>
          <p:nvPr/>
        </p:nvSpPr>
        <p:spPr>
          <a:xfrm>
            <a:off x="6862154" y="4945629"/>
            <a:ext cx="352200" cy="356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2" name="Google Shape;226;p25">
            <a:extLst>
              <a:ext uri="{FF2B5EF4-FFF2-40B4-BE49-F238E27FC236}">
                <a16:creationId xmlns:a16="http://schemas.microsoft.com/office/drawing/2014/main" id="{58237955-9856-9BB8-6364-3DF8ACF81B07}"/>
              </a:ext>
            </a:extLst>
          </p:cNvPr>
          <p:cNvSpPr/>
          <p:nvPr/>
        </p:nvSpPr>
        <p:spPr>
          <a:xfrm>
            <a:off x="3241780" y="2690554"/>
            <a:ext cx="352200" cy="356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3" name="Google Shape;227;p25">
            <a:extLst>
              <a:ext uri="{FF2B5EF4-FFF2-40B4-BE49-F238E27FC236}">
                <a16:creationId xmlns:a16="http://schemas.microsoft.com/office/drawing/2014/main" id="{E4408A31-BCCD-B4EE-F0F4-029EA4D678FF}"/>
              </a:ext>
            </a:extLst>
          </p:cNvPr>
          <p:cNvSpPr/>
          <p:nvPr/>
        </p:nvSpPr>
        <p:spPr>
          <a:xfrm>
            <a:off x="8623042" y="3313539"/>
            <a:ext cx="352200" cy="356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Google Shape;228;p25">
            <a:extLst>
              <a:ext uri="{FF2B5EF4-FFF2-40B4-BE49-F238E27FC236}">
                <a16:creationId xmlns:a16="http://schemas.microsoft.com/office/drawing/2014/main" id="{BCB45D02-4765-C8DC-E2E0-EC5AB8A1F2F4}"/>
              </a:ext>
            </a:extLst>
          </p:cNvPr>
          <p:cNvSpPr/>
          <p:nvPr/>
        </p:nvSpPr>
        <p:spPr>
          <a:xfrm>
            <a:off x="7284776" y="1919075"/>
            <a:ext cx="352200" cy="356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45" name="Google Shape;229;p25">
            <a:extLst>
              <a:ext uri="{FF2B5EF4-FFF2-40B4-BE49-F238E27FC236}">
                <a16:creationId xmlns:a16="http://schemas.microsoft.com/office/drawing/2014/main" id="{AB29E267-F8B1-5ACB-9EAF-79CE3A1B93FB}"/>
              </a:ext>
            </a:extLst>
          </p:cNvPr>
          <p:cNvCxnSpPr>
            <a:stCxn id="42" idx="6"/>
            <a:endCxn id="40" idx="2"/>
          </p:cNvCxnSpPr>
          <p:nvPr/>
        </p:nvCxnSpPr>
        <p:spPr>
          <a:xfrm>
            <a:off x="3593980" y="2868604"/>
            <a:ext cx="2324400" cy="534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230;p25">
            <a:extLst>
              <a:ext uri="{FF2B5EF4-FFF2-40B4-BE49-F238E27FC236}">
                <a16:creationId xmlns:a16="http://schemas.microsoft.com/office/drawing/2014/main" id="{4424D4F2-B836-780C-597E-2D2701BFFE26}"/>
              </a:ext>
            </a:extLst>
          </p:cNvPr>
          <p:cNvCxnSpPr>
            <a:stCxn id="42" idx="7"/>
            <a:endCxn id="44" idx="2"/>
          </p:cNvCxnSpPr>
          <p:nvPr/>
        </p:nvCxnSpPr>
        <p:spPr>
          <a:xfrm rot="10800000" flipH="1">
            <a:off x="3542401" y="2097104"/>
            <a:ext cx="3742500" cy="645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231;p25">
            <a:extLst>
              <a:ext uri="{FF2B5EF4-FFF2-40B4-BE49-F238E27FC236}">
                <a16:creationId xmlns:a16="http://schemas.microsoft.com/office/drawing/2014/main" id="{17F5F50A-AF2B-3D36-7B25-FF1F62D9D580}"/>
              </a:ext>
            </a:extLst>
          </p:cNvPr>
          <p:cNvCxnSpPr>
            <a:stCxn id="42" idx="4"/>
            <a:endCxn id="39" idx="0"/>
          </p:cNvCxnSpPr>
          <p:nvPr/>
        </p:nvCxnSpPr>
        <p:spPr>
          <a:xfrm flipH="1">
            <a:off x="3290980" y="3046654"/>
            <a:ext cx="126900" cy="12462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232;p25">
            <a:extLst>
              <a:ext uri="{FF2B5EF4-FFF2-40B4-BE49-F238E27FC236}">
                <a16:creationId xmlns:a16="http://schemas.microsoft.com/office/drawing/2014/main" id="{0D6B1971-5CF7-A3A1-C099-E11273E3BDB4}"/>
              </a:ext>
            </a:extLst>
          </p:cNvPr>
          <p:cNvCxnSpPr>
            <a:stCxn id="39" idx="6"/>
            <a:endCxn id="41" idx="2"/>
          </p:cNvCxnSpPr>
          <p:nvPr/>
        </p:nvCxnSpPr>
        <p:spPr>
          <a:xfrm>
            <a:off x="3467183" y="4470891"/>
            <a:ext cx="3395100" cy="652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233;p25">
            <a:extLst>
              <a:ext uri="{FF2B5EF4-FFF2-40B4-BE49-F238E27FC236}">
                <a16:creationId xmlns:a16="http://schemas.microsoft.com/office/drawing/2014/main" id="{E151E282-0693-7870-2DEB-78ED802B2ABA}"/>
              </a:ext>
            </a:extLst>
          </p:cNvPr>
          <p:cNvCxnSpPr>
            <a:stCxn id="44" idx="5"/>
            <a:endCxn id="43" idx="1"/>
          </p:cNvCxnSpPr>
          <p:nvPr/>
        </p:nvCxnSpPr>
        <p:spPr>
          <a:xfrm>
            <a:off x="7585398" y="2223025"/>
            <a:ext cx="1089300" cy="11427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234;p25">
            <a:extLst>
              <a:ext uri="{FF2B5EF4-FFF2-40B4-BE49-F238E27FC236}">
                <a16:creationId xmlns:a16="http://schemas.microsoft.com/office/drawing/2014/main" id="{39D0DCDC-B393-6414-A04D-EEA696B2926A}"/>
              </a:ext>
            </a:extLst>
          </p:cNvPr>
          <p:cNvCxnSpPr>
            <a:stCxn id="40" idx="5"/>
            <a:endCxn id="41" idx="1"/>
          </p:cNvCxnSpPr>
          <p:nvPr/>
        </p:nvCxnSpPr>
        <p:spPr>
          <a:xfrm>
            <a:off x="6219130" y="3528600"/>
            <a:ext cx="694500" cy="14691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235;p25">
            <a:extLst>
              <a:ext uri="{FF2B5EF4-FFF2-40B4-BE49-F238E27FC236}">
                <a16:creationId xmlns:a16="http://schemas.microsoft.com/office/drawing/2014/main" id="{E01BE298-DFE8-6C65-F5F9-2F7392333111}"/>
              </a:ext>
            </a:extLst>
          </p:cNvPr>
          <p:cNvCxnSpPr>
            <a:stCxn id="40" idx="6"/>
            <a:endCxn id="43" idx="2"/>
          </p:cNvCxnSpPr>
          <p:nvPr/>
        </p:nvCxnSpPr>
        <p:spPr>
          <a:xfrm>
            <a:off x="6270709" y="3402700"/>
            <a:ext cx="2352300" cy="88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236;p25">
            <a:extLst>
              <a:ext uri="{FF2B5EF4-FFF2-40B4-BE49-F238E27FC236}">
                <a16:creationId xmlns:a16="http://schemas.microsoft.com/office/drawing/2014/main" id="{8FF3007D-EB6B-7D2E-6484-ED17D99CD872}"/>
              </a:ext>
            </a:extLst>
          </p:cNvPr>
          <p:cNvCxnSpPr>
            <a:stCxn id="39" idx="7"/>
            <a:endCxn id="44" idx="3"/>
          </p:cNvCxnSpPr>
          <p:nvPr/>
        </p:nvCxnSpPr>
        <p:spPr>
          <a:xfrm rot="10800000" flipH="1">
            <a:off x="3415605" y="2223091"/>
            <a:ext cx="3920700" cy="2121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237;p25">
            <a:extLst>
              <a:ext uri="{FF2B5EF4-FFF2-40B4-BE49-F238E27FC236}">
                <a16:creationId xmlns:a16="http://schemas.microsoft.com/office/drawing/2014/main" id="{1C03C56F-4CCB-DE02-39F1-3A97CD039CEE}"/>
              </a:ext>
            </a:extLst>
          </p:cNvPr>
          <p:cNvCxnSpPr>
            <a:stCxn id="41" idx="7"/>
            <a:endCxn id="43" idx="3"/>
          </p:cNvCxnSpPr>
          <p:nvPr/>
        </p:nvCxnSpPr>
        <p:spPr>
          <a:xfrm rot="10800000" flipH="1">
            <a:off x="7162775" y="3617478"/>
            <a:ext cx="1511700" cy="138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238;p25">
            <a:extLst>
              <a:ext uri="{FF2B5EF4-FFF2-40B4-BE49-F238E27FC236}">
                <a16:creationId xmlns:a16="http://schemas.microsoft.com/office/drawing/2014/main" id="{374B2083-6907-21DA-8128-DBB0D63D0CF4}"/>
              </a:ext>
            </a:extLst>
          </p:cNvPr>
          <p:cNvCxnSpPr>
            <a:stCxn id="41" idx="0"/>
            <a:endCxn id="44" idx="4"/>
          </p:cNvCxnSpPr>
          <p:nvPr/>
        </p:nvCxnSpPr>
        <p:spPr>
          <a:xfrm rot="10800000" flipH="1">
            <a:off x="7038254" y="2275029"/>
            <a:ext cx="422700" cy="2670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239;p25">
            <a:extLst>
              <a:ext uri="{FF2B5EF4-FFF2-40B4-BE49-F238E27FC236}">
                <a16:creationId xmlns:a16="http://schemas.microsoft.com/office/drawing/2014/main" id="{7F87FEDD-B2BE-ED58-4AD6-19469057B7F7}"/>
              </a:ext>
            </a:extLst>
          </p:cNvPr>
          <p:cNvSpPr txBox="1">
            <a:spLocks/>
          </p:cNvSpPr>
          <p:nvPr/>
        </p:nvSpPr>
        <p:spPr>
          <a:xfrm>
            <a:off x="7162783" y="5123750"/>
            <a:ext cx="2780100" cy="279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020" b="1" dirty="0">
                <a:solidFill>
                  <a:srgbClr val="B31B1B"/>
                </a:solidFill>
              </a:rPr>
              <a:t>ORIE 6334</a:t>
            </a:r>
          </a:p>
        </p:txBody>
      </p:sp>
      <p:sp>
        <p:nvSpPr>
          <p:cNvPr id="56" name="Google Shape;240;p25">
            <a:extLst>
              <a:ext uri="{FF2B5EF4-FFF2-40B4-BE49-F238E27FC236}">
                <a16:creationId xmlns:a16="http://schemas.microsoft.com/office/drawing/2014/main" id="{81B2F3E3-0AE1-B4B9-5D47-BB5C6E03988D}"/>
              </a:ext>
            </a:extLst>
          </p:cNvPr>
          <p:cNvSpPr txBox="1">
            <a:spLocks/>
          </p:cNvSpPr>
          <p:nvPr/>
        </p:nvSpPr>
        <p:spPr>
          <a:xfrm>
            <a:off x="1555515" y="2498916"/>
            <a:ext cx="1754372" cy="279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020" b="1" dirty="0">
                <a:solidFill>
                  <a:srgbClr val="B31B1B"/>
                </a:solidFill>
              </a:rPr>
              <a:t>ENGRI 1101</a:t>
            </a:r>
          </a:p>
        </p:txBody>
      </p:sp>
      <p:sp>
        <p:nvSpPr>
          <p:cNvPr id="57" name="Google Shape;241;p25">
            <a:extLst>
              <a:ext uri="{FF2B5EF4-FFF2-40B4-BE49-F238E27FC236}">
                <a16:creationId xmlns:a16="http://schemas.microsoft.com/office/drawing/2014/main" id="{1C09C248-5A96-14AE-D70F-9433A413D519}"/>
              </a:ext>
            </a:extLst>
          </p:cNvPr>
          <p:cNvSpPr txBox="1">
            <a:spLocks/>
          </p:cNvSpPr>
          <p:nvPr/>
        </p:nvSpPr>
        <p:spPr>
          <a:xfrm>
            <a:off x="7514533" y="1692275"/>
            <a:ext cx="1585800" cy="279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020" b="1">
                <a:solidFill>
                  <a:srgbClr val="B31B1B"/>
                </a:solidFill>
              </a:rPr>
              <a:t>EAS 1540</a:t>
            </a:r>
          </a:p>
        </p:txBody>
      </p:sp>
      <p:sp>
        <p:nvSpPr>
          <p:cNvPr id="58" name="Google Shape;242;p25">
            <a:extLst>
              <a:ext uri="{FF2B5EF4-FFF2-40B4-BE49-F238E27FC236}">
                <a16:creationId xmlns:a16="http://schemas.microsoft.com/office/drawing/2014/main" id="{844AC172-B7B5-E87C-7A46-0B4130B6DFFC}"/>
              </a:ext>
            </a:extLst>
          </p:cNvPr>
          <p:cNvSpPr txBox="1">
            <a:spLocks/>
          </p:cNvSpPr>
          <p:nvPr/>
        </p:nvSpPr>
        <p:spPr>
          <a:xfrm>
            <a:off x="1789673" y="4596544"/>
            <a:ext cx="1722900" cy="279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020" b="1" dirty="0">
                <a:solidFill>
                  <a:srgbClr val="B31B1B"/>
                </a:solidFill>
              </a:rPr>
              <a:t>CRP 3348</a:t>
            </a:r>
          </a:p>
        </p:txBody>
      </p:sp>
      <p:sp>
        <p:nvSpPr>
          <p:cNvPr id="59" name="Google Shape;243;p25">
            <a:extLst>
              <a:ext uri="{FF2B5EF4-FFF2-40B4-BE49-F238E27FC236}">
                <a16:creationId xmlns:a16="http://schemas.microsoft.com/office/drawing/2014/main" id="{A328B625-8778-50EB-F02B-00FFC8356A45}"/>
              </a:ext>
            </a:extLst>
          </p:cNvPr>
          <p:cNvSpPr txBox="1">
            <a:spLocks/>
          </p:cNvSpPr>
          <p:nvPr/>
        </p:nvSpPr>
        <p:spPr>
          <a:xfrm>
            <a:off x="5042368" y="3683871"/>
            <a:ext cx="1722900" cy="279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020" b="1" dirty="0">
                <a:solidFill>
                  <a:srgbClr val="B31B1B"/>
                </a:solidFill>
              </a:rPr>
              <a:t>MATH</a:t>
            </a:r>
          </a:p>
          <a:p>
            <a:pPr>
              <a:spcBef>
                <a:spcPts val="0"/>
              </a:spcBef>
              <a:buSzPts val="990"/>
            </a:pPr>
            <a:r>
              <a:rPr lang="en-US" sz="2020" b="1" dirty="0">
                <a:solidFill>
                  <a:srgbClr val="B31B1B"/>
                </a:solidFill>
              </a:rPr>
              <a:t>1920</a:t>
            </a:r>
          </a:p>
        </p:txBody>
      </p:sp>
      <p:sp>
        <p:nvSpPr>
          <p:cNvPr id="60" name="Google Shape;244;p25">
            <a:extLst>
              <a:ext uri="{FF2B5EF4-FFF2-40B4-BE49-F238E27FC236}">
                <a16:creationId xmlns:a16="http://schemas.microsoft.com/office/drawing/2014/main" id="{47380800-6333-54C3-2266-FC509142D459}"/>
              </a:ext>
            </a:extLst>
          </p:cNvPr>
          <p:cNvSpPr txBox="1">
            <a:spLocks/>
          </p:cNvSpPr>
          <p:nvPr/>
        </p:nvSpPr>
        <p:spPr>
          <a:xfrm>
            <a:off x="8923633" y="3530250"/>
            <a:ext cx="1585800" cy="279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020" b="1">
                <a:solidFill>
                  <a:srgbClr val="B31B1B"/>
                </a:solidFill>
              </a:rPr>
              <a:t>HIST 1561</a:t>
            </a:r>
            <a:endParaRPr lang="en-US" sz="2020" b="1" dirty="0">
              <a:solidFill>
                <a:srgbClr val="B31B1B"/>
              </a:solidFill>
            </a:endParaRPr>
          </a:p>
        </p:txBody>
      </p:sp>
      <p:sp>
        <p:nvSpPr>
          <p:cNvPr id="61" name="Google Shape;245;p25">
            <a:extLst>
              <a:ext uri="{FF2B5EF4-FFF2-40B4-BE49-F238E27FC236}">
                <a16:creationId xmlns:a16="http://schemas.microsoft.com/office/drawing/2014/main" id="{F2D8B9BC-2064-E650-E8FA-52865B970C44}"/>
              </a:ext>
            </a:extLst>
          </p:cNvPr>
          <p:cNvSpPr txBox="1"/>
          <p:nvPr/>
        </p:nvSpPr>
        <p:spPr>
          <a:xfrm>
            <a:off x="4983433" y="225352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246;p25">
            <a:extLst>
              <a:ext uri="{FF2B5EF4-FFF2-40B4-BE49-F238E27FC236}">
                <a16:creationId xmlns:a16="http://schemas.microsoft.com/office/drawing/2014/main" id="{7ED5C1E2-637D-5284-6B71-986CE51AC489}"/>
              </a:ext>
            </a:extLst>
          </p:cNvPr>
          <p:cNvSpPr txBox="1"/>
          <p:nvPr/>
        </p:nvSpPr>
        <p:spPr>
          <a:xfrm>
            <a:off x="3143483" y="340670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3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247;p25">
            <a:extLst>
              <a:ext uri="{FF2B5EF4-FFF2-40B4-BE49-F238E27FC236}">
                <a16:creationId xmlns:a16="http://schemas.microsoft.com/office/drawing/2014/main" id="{519E41A1-4795-5665-9469-948DEF94778D}"/>
              </a:ext>
            </a:extLst>
          </p:cNvPr>
          <p:cNvSpPr txBox="1"/>
          <p:nvPr/>
        </p:nvSpPr>
        <p:spPr>
          <a:xfrm>
            <a:off x="6355033" y="3983588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2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Google Shape;248;p25">
            <a:extLst>
              <a:ext uri="{FF2B5EF4-FFF2-40B4-BE49-F238E27FC236}">
                <a16:creationId xmlns:a16="http://schemas.microsoft.com/office/drawing/2014/main" id="{00007369-DDA9-FA2E-5497-1A67F9122809}"/>
              </a:ext>
            </a:extLst>
          </p:cNvPr>
          <p:cNvSpPr txBox="1"/>
          <p:nvPr/>
        </p:nvSpPr>
        <p:spPr>
          <a:xfrm>
            <a:off x="7514532" y="3247000"/>
            <a:ext cx="69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249;p25">
            <a:extLst>
              <a:ext uri="{FF2B5EF4-FFF2-40B4-BE49-F238E27FC236}">
                <a16:creationId xmlns:a16="http://schemas.microsoft.com/office/drawing/2014/main" id="{49610F77-3EBE-C35E-9B78-40940707BF00}"/>
              </a:ext>
            </a:extLst>
          </p:cNvPr>
          <p:cNvSpPr txBox="1"/>
          <p:nvPr/>
        </p:nvSpPr>
        <p:spPr>
          <a:xfrm>
            <a:off x="6219133" y="251040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7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Google Shape;250;p25">
            <a:extLst>
              <a:ext uri="{FF2B5EF4-FFF2-40B4-BE49-F238E27FC236}">
                <a16:creationId xmlns:a16="http://schemas.microsoft.com/office/drawing/2014/main" id="{D2A64B49-751A-611D-8346-340D71B91D5C}"/>
              </a:ext>
            </a:extLst>
          </p:cNvPr>
          <p:cNvSpPr txBox="1"/>
          <p:nvPr/>
        </p:nvSpPr>
        <p:spPr>
          <a:xfrm>
            <a:off x="5000983" y="459720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251;p25">
            <a:extLst>
              <a:ext uri="{FF2B5EF4-FFF2-40B4-BE49-F238E27FC236}">
                <a16:creationId xmlns:a16="http://schemas.microsoft.com/office/drawing/2014/main" id="{5E38965B-0730-49F8-FF59-7345C7E750BC}"/>
              </a:ext>
            </a:extLst>
          </p:cNvPr>
          <p:cNvSpPr txBox="1"/>
          <p:nvPr/>
        </p:nvSpPr>
        <p:spPr>
          <a:xfrm>
            <a:off x="7918708" y="259427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252;p25">
            <a:extLst>
              <a:ext uri="{FF2B5EF4-FFF2-40B4-BE49-F238E27FC236}">
                <a16:creationId xmlns:a16="http://schemas.microsoft.com/office/drawing/2014/main" id="{DF21B79F-27D0-4BA0-F39B-6D0BF88093DD}"/>
              </a:ext>
            </a:extLst>
          </p:cNvPr>
          <p:cNvSpPr txBox="1"/>
          <p:nvPr/>
        </p:nvSpPr>
        <p:spPr>
          <a:xfrm>
            <a:off x="7694695" y="4031254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4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253;p25">
            <a:extLst>
              <a:ext uri="{FF2B5EF4-FFF2-40B4-BE49-F238E27FC236}">
                <a16:creationId xmlns:a16="http://schemas.microsoft.com/office/drawing/2014/main" id="{FA7EBAF7-CE90-CAE7-BD88-E5B1601713F9}"/>
              </a:ext>
            </a:extLst>
          </p:cNvPr>
          <p:cNvSpPr txBox="1"/>
          <p:nvPr/>
        </p:nvSpPr>
        <p:spPr>
          <a:xfrm>
            <a:off x="4226033" y="28244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254;p25">
            <a:extLst>
              <a:ext uri="{FF2B5EF4-FFF2-40B4-BE49-F238E27FC236}">
                <a16:creationId xmlns:a16="http://schemas.microsoft.com/office/drawing/2014/main" id="{B6E7D490-E49C-DD67-CEB6-79A7CEF31D15}"/>
              </a:ext>
            </a:extLst>
          </p:cNvPr>
          <p:cNvSpPr txBox="1"/>
          <p:nvPr/>
        </p:nvSpPr>
        <p:spPr>
          <a:xfrm>
            <a:off x="7162783" y="2746213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D04DE818-48DF-FE49-63E0-52F965DFF876}"/>
              </a:ext>
            </a:extLst>
          </p:cNvPr>
          <p:cNvSpPr txBox="1">
            <a:spLocks/>
          </p:cNvSpPr>
          <p:nvPr/>
        </p:nvSpPr>
        <p:spPr>
          <a:xfrm>
            <a:off x="3241780" y="53307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</a:rPr>
              <a:t>Represent the exam data in a graph</a:t>
            </a:r>
          </a:p>
        </p:txBody>
      </p:sp>
    </p:spTree>
    <p:extLst>
      <p:ext uri="{BB962C8B-B14F-4D97-AF65-F5344CB8AC3E}">
        <p14:creationId xmlns:p14="http://schemas.microsoft.com/office/powerpoint/2010/main" val="247271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4227-4FB6-4125-744F-6903B690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94" y="3654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Base Model – Block Assignment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28F8B-8D0B-1FFC-7264-2D44A14D0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Google Shape;223;p25">
            <a:extLst>
              <a:ext uri="{FF2B5EF4-FFF2-40B4-BE49-F238E27FC236}">
                <a16:creationId xmlns:a16="http://schemas.microsoft.com/office/drawing/2014/main" id="{8361CE4B-4A0F-2980-D5A7-FA33B57DCAC5}"/>
              </a:ext>
            </a:extLst>
          </p:cNvPr>
          <p:cNvSpPr/>
          <p:nvPr/>
        </p:nvSpPr>
        <p:spPr>
          <a:xfrm>
            <a:off x="3114983" y="4426191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" name="Google Shape;224;p25">
            <a:extLst>
              <a:ext uri="{FF2B5EF4-FFF2-40B4-BE49-F238E27FC236}">
                <a16:creationId xmlns:a16="http://schemas.microsoft.com/office/drawing/2014/main" id="{55C89DD6-A51F-E801-3429-E9C2966077CE}"/>
              </a:ext>
            </a:extLst>
          </p:cNvPr>
          <p:cNvSpPr/>
          <p:nvPr/>
        </p:nvSpPr>
        <p:spPr>
          <a:xfrm>
            <a:off x="5918509" y="3358000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1" name="Google Shape;225;p25">
            <a:extLst>
              <a:ext uri="{FF2B5EF4-FFF2-40B4-BE49-F238E27FC236}">
                <a16:creationId xmlns:a16="http://schemas.microsoft.com/office/drawing/2014/main" id="{0A30A572-0BAC-8FEA-C76D-F9ACE7D24A32}"/>
              </a:ext>
            </a:extLst>
          </p:cNvPr>
          <p:cNvSpPr/>
          <p:nvPr/>
        </p:nvSpPr>
        <p:spPr>
          <a:xfrm>
            <a:off x="6862154" y="5078979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2" name="Google Shape;226;p25">
            <a:extLst>
              <a:ext uri="{FF2B5EF4-FFF2-40B4-BE49-F238E27FC236}">
                <a16:creationId xmlns:a16="http://schemas.microsoft.com/office/drawing/2014/main" id="{58237955-9856-9BB8-6364-3DF8ACF81B07}"/>
              </a:ext>
            </a:extLst>
          </p:cNvPr>
          <p:cNvSpPr/>
          <p:nvPr/>
        </p:nvSpPr>
        <p:spPr>
          <a:xfrm>
            <a:off x="3241780" y="2823904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3" name="Google Shape;227;p25">
            <a:extLst>
              <a:ext uri="{FF2B5EF4-FFF2-40B4-BE49-F238E27FC236}">
                <a16:creationId xmlns:a16="http://schemas.microsoft.com/office/drawing/2014/main" id="{E4408A31-BCCD-B4EE-F0F4-029EA4D678FF}"/>
              </a:ext>
            </a:extLst>
          </p:cNvPr>
          <p:cNvSpPr/>
          <p:nvPr/>
        </p:nvSpPr>
        <p:spPr>
          <a:xfrm>
            <a:off x="8623042" y="3446889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Google Shape;228;p25">
            <a:extLst>
              <a:ext uri="{FF2B5EF4-FFF2-40B4-BE49-F238E27FC236}">
                <a16:creationId xmlns:a16="http://schemas.microsoft.com/office/drawing/2014/main" id="{BCB45D02-4765-C8DC-E2E0-EC5AB8A1F2F4}"/>
              </a:ext>
            </a:extLst>
          </p:cNvPr>
          <p:cNvSpPr/>
          <p:nvPr/>
        </p:nvSpPr>
        <p:spPr>
          <a:xfrm>
            <a:off x="7284776" y="2052425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45" name="Google Shape;229;p25">
            <a:extLst>
              <a:ext uri="{FF2B5EF4-FFF2-40B4-BE49-F238E27FC236}">
                <a16:creationId xmlns:a16="http://schemas.microsoft.com/office/drawing/2014/main" id="{AB29E267-F8B1-5ACB-9EAF-79CE3A1B93FB}"/>
              </a:ext>
            </a:extLst>
          </p:cNvPr>
          <p:cNvCxnSpPr>
            <a:stCxn id="42" idx="6"/>
            <a:endCxn id="40" idx="2"/>
          </p:cNvCxnSpPr>
          <p:nvPr/>
        </p:nvCxnSpPr>
        <p:spPr>
          <a:xfrm>
            <a:off x="3593980" y="3001954"/>
            <a:ext cx="2324400" cy="534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230;p25">
            <a:extLst>
              <a:ext uri="{FF2B5EF4-FFF2-40B4-BE49-F238E27FC236}">
                <a16:creationId xmlns:a16="http://schemas.microsoft.com/office/drawing/2014/main" id="{4424D4F2-B836-780C-597E-2D2701BFFE26}"/>
              </a:ext>
            </a:extLst>
          </p:cNvPr>
          <p:cNvCxnSpPr>
            <a:stCxn id="42" idx="7"/>
            <a:endCxn id="44" idx="2"/>
          </p:cNvCxnSpPr>
          <p:nvPr/>
        </p:nvCxnSpPr>
        <p:spPr>
          <a:xfrm rot="10800000" flipH="1">
            <a:off x="3542401" y="2230454"/>
            <a:ext cx="3742500" cy="645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231;p25">
            <a:extLst>
              <a:ext uri="{FF2B5EF4-FFF2-40B4-BE49-F238E27FC236}">
                <a16:creationId xmlns:a16="http://schemas.microsoft.com/office/drawing/2014/main" id="{17F5F50A-AF2B-3D36-7B25-FF1F62D9D580}"/>
              </a:ext>
            </a:extLst>
          </p:cNvPr>
          <p:cNvCxnSpPr>
            <a:stCxn id="42" idx="4"/>
            <a:endCxn id="39" idx="0"/>
          </p:cNvCxnSpPr>
          <p:nvPr/>
        </p:nvCxnSpPr>
        <p:spPr>
          <a:xfrm flipH="1">
            <a:off x="3290980" y="3180004"/>
            <a:ext cx="126900" cy="12462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232;p25">
            <a:extLst>
              <a:ext uri="{FF2B5EF4-FFF2-40B4-BE49-F238E27FC236}">
                <a16:creationId xmlns:a16="http://schemas.microsoft.com/office/drawing/2014/main" id="{0D6B1971-5CF7-A3A1-C099-E11273E3BDB4}"/>
              </a:ext>
            </a:extLst>
          </p:cNvPr>
          <p:cNvCxnSpPr>
            <a:stCxn id="39" idx="6"/>
            <a:endCxn id="41" idx="2"/>
          </p:cNvCxnSpPr>
          <p:nvPr/>
        </p:nvCxnSpPr>
        <p:spPr>
          <a:xfrm>
            <a:off x="3467183" y="4604241"/>
            <a:ext cx="3395100" cy="652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233;p25">
            <a:extLst>
              <a:ext uri="{FF2B5EF4-FFF2-40B4-BE49-F238E27FC236}">
                <a16:creationId xmlns:a16="http://schemas.microsoft.com/office/drawing/2014/main" id="{E151E282-0693-7870-2DEB-78ED802B2ABA}"/>
              </a:ext>
            </a:extLst>
          </p:cNvPr>
          <p:cNvCxnSpPr>
            <a:stCxn id="44" idx="5"/>
            <a:endCxn id="43" idx="1"/>
          </p:cNvCxnSpPr>
          <p:nvPr/>
        </p:nvCxnSpPr>
        <p:spPr>
          <a:xfrm>
            <a:off x="7585398" y="2356375"/>
            <a:ext cx="1089300" cy="11427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234;p25">
            <a:extLst>
              <a:ext uri="{FF2B5EF4-FFF2-40B4-BE49-F238E27FC236}">
                <a16:creationId xmlns:a16="http://schemas.microsoft.com/office/drawing/2014/main" id="{39D0DCDC-B393-6414-A04D-EEA696B2926A}"/>
              </a:ext>
            </a:extLst>
          </p:cNvPr>
          <p:cNvCxnSpPr>
            <a:stCxn id="40" idx="5"/>
            <a:endCxn id="41" idx="1"/>
          </p:cNvCxnSpPr>
          <p:nvPr/>
        </p:nvCxnSpPr>
        <p:spPr>
          <a:xfrm>
            <a:off x="6219130" y="3661950"/>
            <a:ext cx="694500" cy="14691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235;p25">
            <a:extLst>
              <a:ext uri="{FF2B5EF4-FFF2-40B4-BE49-F238E27FC236}">
                <a16:creationId xmlns:a16="http://schemas.microsoft.com/office/drawing/2014/main" id="{E01BE298-DFE8-6C65-F5F9-2F7392333111}"/>
              </a:ext>
            </a:extLst>
          </p:cNvPr>
          <p:cNvCxnSpPr>
            <a:stCxn id="40" idx="6"/>
            <a:endCxn id="43" idx="2"/>
          </p:cNvCxnSpPr>
          <p:nvPr/>
        </p:nvCxnSpPr>
        <p:spPr>
          <a:xfrm>
            <a:off x="6270709" y="3536050"/>
            <a:ext cx="2352300" cy="88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236;p25">
            <a:extLst>
              <a:ext uri="{FF2B5EF4-FFF2-40B4-BE49-F238E27FC236}">
                <a16:creationId xmlns:a16="http://schemas.microsoft.com/office/drawing/2014/main" id="{8FF3007D-EB6B-7D2E-6484-ED17D99CD872}"/>
              </a:ext>
            </a:extLst>
          </p:cNvPr>
          <p:cNvCxnSpPr>
            <a:stCxn id="39" idx="7"/>
            <a:endCxn id="44" idx="3"/>
          </p:cNvCxnSpPr>
          <p:nvPr/>
        </p:nvCxnSpPr>
        <p:spPr>
          <a:xfrm rot="10800000" flipH="1">
            <a:off x="3415605" y="2356441"/>
            <a:ext cx="3920700" cy="2121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237;p25">
            <a:extLst>
              <a:ext uri="{FF2B5EF4-FFF2-40B4-BE49-F238E27FC236}">
                <a16:creationId xmlns:a16="http://schemas.microsoft.com/office/drawing/2014/main" id="{1C03C56F-4CCB-DE02-39F1-3A97CD039CEE}"/>
              </a:ext>
            </a:extLst>
          </p:cNvPr>
          <p:cNvCxnSpPr>
            <a:stCxn id="41" idx="7"/>
            <a:endCxn id="43" idx="3"/>
          </p:cNvCxnSpPr>
          <p:nvPr/>
        </p:nvCxnSpPr>
        <p:spPr>
          <a:xfrm rot="10800000" flipH="1">
            <a:off x="7162775" y="3750828"/>
            <a:ext cx="1511700" cy="138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238;p25">
            <a:extLst>
              <a:ext uri="{FF2B5EF4-FFF2-40B4-BE49-F238E27FC236}">
                <a16:creationId xmlns:a16="http://schemas.microsoft.com/office/drawing/2014/main" id="{374B2083-6907-21DA-8128-DBB0D63D0CF4}"/>
              </a:ext>
            </a:extLst>
          </p:cNvPr>
          <p:cNvCxnSpPr>
            <a:stCxn id="41" idx="0"/>
            <a:endCxn id="44" idx="4"/>
          </p:cNvCxnSpPr>
          <p:nvPr/>
        </p:nvCxnSpPr>
        <p:spPr>
          <a:xfrm rot="10800000" flipH="1">
            <a:off x="7038254" y="2408379"/>
            <a:ext cx="422700" cy="2670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245;p25">
            <a:extLst>
              <a:ext uri="{FF2B5EF4-FFF2-40B4-BE49-F238E27FC236}">
                <a16:creationId xmlns:a16="http://schemas.microsoft.com/office/drawing/2014/main" id="{F2D8B9BC-2064-E650-E8FA-52865B970C44}"/>
              </a:ext>
            </a:extLst>
          </p:cNvPr>
          <p:cNvSpPr txBox="1"/>
          <p:nvPr/>
        </p:nvSpPr>
        <p:spPr>
          <a:xfrm>
            <a:off x="4983433" y="238687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246;p25">
            <a:extLst>
              <a:ext uri="{FF2B5EF4-FFF2-40B4-BE49-F238E27FC236}">
                <a16:creationId xmlns:a16="http://schemas.microsoft.com/office/drawing/2014/main" id="{7ED5C1E2-637D-5284-6B71-986CE51AC489}"/>
              </a:ext>
            </a:extLst>
          </p:cNvPr>
          <p:cNvSpPr txBox="1"/>
          <p:nvPr/>
        </p:nvSpPr>
        <p:spPr>
          <a:xfrm>
            <a:off x="3143483" y="35400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3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247;p25">
            <a:extLst>
              <a:ext uri="{FF2B5EF4-FFF2-40B4-BE49-F238E27FC236}">
                <a16:creationId xmlns:a16="http://schemas.microsoft.com/office/drawing/2014/main" id="{519E41A1-4795-5665-9469-948DEF94778D}"/>
              </a:ext>
            </a:extLst>
          </p:cNvPr>
          <p:cNvSpPr txBox="1"/>
          <p:nvPr/>
        </p:nvSpPr>
        <p:spPr>
          <a:xfrm>
            <a:off x="6355033" y="4116938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2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Google Shape;248;p25">
            <a:extLst>
              <a:ext uri="{FF2B5EF4-FFF2-40B4-BE49-F238E27FC236}">
                <a16:creationId xmlns:a16="http://schemas.microsoft.com/office/drawing/2014/main" id="{00007369-DDA9-FA2E-5497-1A67F9122809}"/>
              </a:ext>
            </a:extLst>
          </p:cNvPr>
          <p:cNvSpPr txBox="1"/>
          <p:nvPr/>
        </p:nvSpPr>
        <p:spPr>
          <a:xfrm>
            <a:off x="7514532" y="3380350"/>
            <a:ext cx="69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249;p25">
            <a:extLst>
              <a:ext uri="{FF2B5EF4-FFF2-40B4-BE49-F238E27FC236}">
                <a16:creationId xmlns:a16="http://schemas.microsoft.com/office/drawing/2014/main" id="{49610F77-3EBE-C35E-9B78-40940707BF00}"/>
              </a:ext>
            </a:extLst>
          </p:cNvPr>
          <p:cNvSpPr txBox="1"/>
          <p:nvPr/>
        </p:nvSpPr>
        <p:spPr>
          <a:xfrm>
            <a:off x="6219133" y="26437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7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Google Shape;250;p25">
            <a:extLst>
              <a:ext uri="{FF2B5EF4-FFF2-40B4-BE49-F238E27FC236}">
                <a16:creationId xmlns:a16="http://schemas.microsoft.com/office/drawing/2014/main" id="{D2A64B49-751A-611D-8346-340D71B91D5C}"/>
              </a:ext>
            </a:extLst>
          </p:cNvPr>
          <p:cNvSpPr txBox="1"/>
          <p:nvPr/>
        </p:nvSpPr>
        <p:spPr>
          <a:xfrm>
            <a:off x="5000983" y="47305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251;p25">
            <a:extLst>
              <a:ext uri="{FF2B5EF4-FFF2-40B4-BE49-F238E27FC236}">
                <a16:creationId xmlns:a16="http://schemas.microsoft.com/office/drawing/2014/main" id="{5E38965B-0730-49F8-FF59-7345C7E750BC}"/>
              </a:ext>
            </a:extLst>
          </p:cNvPr>
          <p:cNvSpPr txBox="1"/>
          <p:nvPr/>
        </p:nvSpPr>
        <p:spPr>
          <a:xfrm>
            <a:off x="7918708" y="272762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252;p25">
            <a:extLst>
              <a:ext uri="{FF2B5EF4-FFF2-40B4-BE49-F238E27FC236}">
                <a16:creationId xmlns:a16="http://schemas.microsoft.com/office/drawing/2014/main" id="{DF21B79F-27D0-4BA0-F39B-6D0BF88093DD}"/>
              </a:ext>
            </a:extLst>
          </p:cNvPr>
          <p:cNvSpPr txBox="1"/>
          <p:nvPr/>
        </p:nvSpPr>
        <p:spPr>
          <a:xfrm>
            <a:off x="7705999" y="415907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4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253;p25">
            <a:extLst>
              <a:ext uri="{FF2B5EF4-FFF2-40B4-BE49-F238E27FC236}">
                <a16:creationId xmlns:a16="http://schemas.microsoft.com/office/drawing/2014/main" id="{FA7EBAF7-CE90-CAE7-BD88-E5B1601713F9}"/>
              </a:ext>
            </a:extLst>
          </p:cNvPr>
          <p:cNvSpPr txBox="1"/>
          <p:nvPr/>
        </p:nvSpPr>
        <p:spPr>
          <a:xfrm>
            <a:off x="4226033" y="295780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254;p25">
            <a:extLst>
              <a:ext uri="{FF2B5EF4-FFF2-40B4-BE49-F238E27FC236}">
                <a16:creationId xmlns:a16="http://schemas.microsoft.com/office/drawing/2014/main" id="{B6E7D490-E49C-DD67-CEB6-79A7CEF31D15}"/>
              </a:ext>
            </a:extLst>
          </p:cNvPr>
          <p:cNvSpPr txBox="1"/>
          <p:nvPr/>
        </p:nvSpPr>
        <p:spPr>
          <a:xfrm>
            <a:off x="7162783" y="2879563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352;p29">
            <a:extLst>
              <a:ext uri="{FF2B5EF4-FFF2-40B4-BE49-F238E27FC236}">
                <a16:creationId xmlns:a16="http://schemas.microsoft.com/office/drawing/2014/main" id="{1EA3231B-3479-EF68-092A-56C359C936F0}"/>
              </a:ext>
            </a:extLst>
          </p:cNvPr>
          <p:cNvSpPr/>
          <p:nvPr/>
        </p:nvSpPr>
        <p:spPr>
          <a:xfrm>
            <a:off x="3098268" y="3515103"/>
            <a:ext cx="535800" cy="5250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" name="Google Shape;355;p29">
            <a:extLst>
              <a:ext uri="{FF2B5EF4-FFF2-40B4-BE49-F238E27FC236}">
                <a16:creationId xmlns:a16="http://schemas.microsoft.com/office/drawing/2014/main" id="{616D265B-7311-77EB-425A-73A065C75B78}"/>
              </a:ext>
            </a:extLst>
          </p:cNvPr>
          <p:cNvSpPr/>
          <p:nvPr/>
        </p:nvSpPr>
        <p:spPr>
          <a:xfrm>
            <a:off x="6326208" y="4087951"/>
            <a:ext cx="535800" cy="5250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" name="Google Shape;356;p29">
            <a:extLst>
              <a:ext uri="{FF2B5EF4-FFF2-40B4-BE49-F238E27FC236}">
                <a16:creationId xmlns:a16="http://schemas.microsoft.com/office/drawing/2014/main" id="{EBD459C8-1246-8A14-E6FE-105873974DCF}"/>
              </a:ext>
            </a:extLst>
          </p:cNvPr>
          <p:cNvSpPr/>
          <p:nvPr/>
        </p:nvSpPr>
        <p:spPr>
          <a:xfrm>
            <a:off x="7898633" y="2677778"/>
            <a:ext cx="535800" cy="5250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" name="Google Shape;357;p29">
            <a:extLst>
              <a:ext uri="{FF2B5EF4-FFF2-40B4-BE49-F238E27FC236}">
                <a16:creationId xmlns:a16="http://schemas.microsoft.com/office/drawing/2014/main" id="{6437B421-3F7A-322C-FABA-0DD862557558}"/>
              </a:ext>
            </a:extLst>
          </p:cNvPr>
          <p:cNvSpPr txBox="1"/>
          <p:nvPr/>
        </p:nvSpPr>
        <p:spPr>
          <a:xfrm>
            <a:off x="8633488" y="1849349"/>
            <a:ext cx="2393788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+mj-lt"/>
                <a:ea typeface="Proxima Nova"/>
                <a:cs typeface="Proxima Nova"/>
                <a:sym typeface="Proxima Nova"/>
              </a:rPr>
              <a:t>Conflicts: 6</a:t>
            </a:r>
            <a:endParaRPr sz="23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97207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4227-4FB6-4125-744F-6903B690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94" y="3654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Base Model – Block Assignment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28F8B-8D0B-1FFC-7264-2D44A14D0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Google Shape;223;p25">
            <a:extLst>
              <a:ext uri="{FF2B5EF4-FFF2-40B4-BE49-F238E27FC236}">
                <a16:creationId xmlns:a16="http://schemas.microsoft.com/office/drawing/2014/main" id="{8361CE4B-4A0F-2980-D5A7-FA33B57DCAC5}"/>
              </a:ext>
            </a:extLst>
          </p:cNvPr>
          <p:cNvSpPr/>
          <p:nvPr/>
        </p:nvSpPr>
        <p:spPr>
          <a:xfrm>
            <a:off x="3114983" y="4426191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" name="Google Shape;224;p25">
            <a:extLst>
              <a:ext uri="{FF2B5EF4-FFF2-40B4-BE49-F238E27FC236}">
                <a16:creationId xmlns:a16="http://schemas.microsoft.com/office/drawing/2014/main" id="{55C89DD6-A51F-E801-3429-E9C2966077CE}"/>
              </a:ext>
            </a:extLst>
          </p:cNvPr>
          <p:cNvSpPr/>
          <p:nvPr/>
        </p:nvSpPr>
        <p:spPr>
          <a:xfrm>
            <a:off x="5918509" y="3358000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1" name="Google Shape;225;p25">
            <a:extLst>
              <a:ext uri="{FF2B5EF4-FFF2-40B4-BE49-F238E27FC236}">
                <a16:creationId xmlns:a16="http://schemas.microsoft.com/office/drawing/2014/main" id="{0A30A572-0BAC-8FEA-C76D-F9ACE7D24A32}"/>
              </a:ext>
            </a:extLst>
          </p:cNvPr>
          <p:cNvSpPr/>
          <p:nvPr/>
        </p:nvSpPr>
        <p:spPr>
          <a:xfrm>
            <a:off x="6862154" y="5078979"/>
            <a:ext cx="352200" cy="3561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2" name="Google Shape;226;p25">
            <a:extLst>
              <a:ext uri="{FF2B5EF4-FFF2-40B4-BE49-F238E27FC236}">
                <a16:creationId xmlns:a16="http://schemas.microsoft.com/office/drawing/2014/main" id="{58237955-9856-9BB8-6364-3DF8ACF81B07}"/>
              </a:ext>
            </a:extLst>
          </p:cNvPr>
          <p:cNvSpPr/>
          <p:nvPr/>
        </p:nvSpPr>
        <p:spPr>
          <a:xfrm>
            <a:off x="3241780" y="2823904"/>
            <a:ext cx="352200" cy="3561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3" name="Google Shape;227;p25">
            <a:extLst>
              <a:ext uri="{FF2B5EF4-FFF2-40B4-BE49-F238E27FC236}">
                <a16:creationId xmlns:a16="http://schemas.microsoft.com/office/drawing/2014/main" id="{E4408A31-BCCD-B4EE-F0F4-029EA4D678FF}"/>
              </a:ext>
            </a:extLst>
          </p:cNvPr>
          <p:cNvSpPr/>
          <p:nvPr/>
        </p:nvSpPr>
        <p:spPr>
          <a:xfrm>
            <a:off x="8623042" y="3446889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Google Shape;228;p25">
            <a:extLst>
              <a:ext uri="{FF2B5EF4-FFF2-40B4-BE49-F238E27FC236}">
                <a16:creationId xmlns:a16="http://schemas.microsoft.com/office/drawing/2014/main" id="{BCB45D02-4765-C8DC-E2E0-EC5AB8A1F2F4}"/>
              </a:ext>
            </a:extLst>
          </p:cNvPr>
          <p:cNvSpPr/>
          <p:nvPr/>
        </p:nvSpPr>
        <p:spPr>
          <a:xfrm>
            <a:off x="7284776" y="2052425"/>
            <a:ext cx="352200" cy="356100"/>
          </a:xfrm>
          <a:prstGeom prst="ellipse">
            <a:avLst/>
          </a:prstGeom>
          <a:solidFill>
            <a:srgbClr val="F3EA77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45" name="Google Shape;229;p25">
            <a:extLst>
              <a:ext uri="{FF2B5EF4-FFF2-40B4-BE49-F238E27FC236}">
                <a16:creationId xmlns:a16="http://schemas.microsoft.com/office/drawing/2014/main" id="{AB29E267-F8B1-5ACB-9EAF-79CE3A1B93FB}"/>
              </a:ext>
            </a:extLst>
          </p:cNvPr>
          <p:cNvCxnSpPr>
            <a:stCxn id="42" idx="6"/>
            <a:endCxn id="40" idx="2"/>
          </p:cNvCxnSpPr>
          <p:nvPr/>
        </p:nvCxnSpPr>
        <p:spPr>
          <a:xfrm>
            <a:off x="3593980" y="3001954"/>
            <a:ext cx="2324400" cy="534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230;p25">
            <a:extLst>
              <a:ext uri="{FF2B5EF4-FFF2-40B4-BE49-F238E27FC236}">
                <a16:creationId xmlns:a16="http://schemas.microsoft.com/office/drawing/2014/main" id="{4424D4F2-B836-780C-597E-2D2701BFFE26}"/>
              </a:ext>
            </a:extLst>
          </p:cNvPr>
          <p:cNvCxnSpPr>
            <a:stCxn id="42" idx="7"/>
            <a:endCxn id="44" idx="2"/>
          </p:cNvCxnSpPr>
          <p:nvPr/>
        </p:nvCxnSpPr>
        <p:spPr>
          <a:xfrm rot="10800000" flipH="1">
            <a:off x="3542401" y="2230454"/>
            <a:ext cx="3742500" cy="645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231;p25">
            <a:extLst>
              <a:ext uri="{FF2B5EF4-FFF2-40B4-BE49-F238E27FC236}">
                <a16:creationId xmlns:a16="http://schemas.microsoft.com/office/drawing/2014/main" id="{17F5F50A-AF2B-3D36-7B25-FF1F62D9D580}"/>
              </a:ext>
            </a:extLst>
          </p:cNvPr>
          <p:cNvCxnSpPr>
            <a:stCxn id="42" idx="4"/>
            <a:endCxn id="39" idx="0"/>
          </p:cNvCxnSpPr>
          <p:nvPr/>
        </p:nvCxnSpPr>
        <p:spPr>
          <a:xfrm flipH="1">
            <a:off x="3290980" y="3180004"/>
            <a:ext cx="126900" cy="12462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232;p25">
            <a:extLst>
              <a:ext uri="{FF2B5EF4-FFF2-40B4-BE49-F238E27FC236}">
                <a16:creationId xmlns:a16="http://schemas.microsoft.com/office/drawing/2014/main" id="{0D6B1971-5CF7-A3A1-C099-E11273E3BDB4}"/>
              </a:ext>
            </a:extLst>
          </p:cNvPr>
          <p:cNvCxnSpPr>
            <a:stCxn id="39" idx="6"/>
            <a:endCxn id="41" idx="2"/>
          </p:cNvCxnSpPr>
          <p:nvPr/>
        </p:nvCxnSpPr>
        <p:spPr>
          <a:xfrm>
            <a:off x="3467183" y="4604241"/>
            <a:ext cx="3395100" cy="652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233;p25">
            <a:extLst>
              <a:ext uri="{FF2B5EF4-FFF2-40B4-BE49-F238E27FC236}">
                <a16:creationId xmlns:a16="http://schemas.microsoft.com/office/drawing/2014/main" id="{E151E282-0693-7870-2DEB-78ED802B2ABA}"/>
              </a:ext>
            </a:extLst>
          </p:cNvPr>
          <p:cNvCxnSpPr>
            <a:stCxn id="44" idx="5"/>
            <a:endCxn id="43" idx="1"/>
          </p:cNvCxnSpPr>
          <p:nvPr/>
        </p:nvCxnSpPr>
        <p:spPr>
          <a:xfrm>
            <a:off x="7585398" y="2356375"/>
            <a:ext cx="1089300" cy="11427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234;p25">
            <a:extLst>
              <a:ext uri="{FF2B5EF4-FFF2-40B4-BE49-F238E27FC236}">
                <a16:creationId xmlns:a16="http://schemas.microsoft.com/office/drawing/2014/main" id="{39D0DCDC-B393-6414-A04D-EEA696B2926A}"/>
              </a:ext>
            </a:extLst>
          </p:cNvPr>
          <p:cNvCxnSpPr>
            <a:stCxn id="40" idx="5"/>
            <a:endCxn id="41" idx="1"/>
          </p:cNvCxnSpPr>
          <p:nvPr/>
        </p:nvCxnSpPr>
        <p:spPr>
          <a:xfrm>
            <a:off x="6219130" y="3661950"/>
            <a:ext cx="694500" cy="14691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235;p25">
            <a:extLst>
              <a:ext uri="{FF2B5EF4-FFF2-40B4-BE49-F238E27FC236}">
                <a16:creationId xmlns:a16="http://schemas.microsoft.com/office/drawing/2014/main" id="{E01BE298-DFE8-6C65-F5F9-2F7392333111}"/>
              </a:ext>
            </a:extLst>
          </p:cNvPr>
          <p:cNvCxnSpPr>
            <a:stCxn id="40" idx="6"/>
            <a:endCxn id="43" idx="2"/>
          </p:cNvCxnSpPr>
          <p:nvPr/>
        </p:nvCxnSpPr>
        <p:spPr>
          <a:xfrm>
            <a:off x="6270709" y="3536050"/>
            <a:ext cx="2352300" cy="88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236;p25">
            <a:extLst>
              <a:ext uri="{FF2B5EF4-FFF2-40B4-BE49-F238E27FC236}">
                <a16:creationId xmlns:a16="http://schemas.microsoft.com/office/drawing/2014/main" id="{8FF3007D-EB6B-7D2E-6484-ED17D99CD872}"/>
              </a:ext>
            </a:extLst>
          </p:cNvPr>
          <p:cNvCxnSpPr>
            <a:stCxn id="39" idx="7"/>
            <a:endCxn id="44" idx="3"/>
          </p:cNvCxnSpPr>
          <p:nvPr/>
        </p:nvCxnSpPr>
        <p:spPr>
          <a:xfrm rot="10800000" flipH="1">
            <a:off x="3415605" y="2356441"/>
            <a:ext cx="3920700" cy="2121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237;p25">
            <a:extLst>
              <a:ext uri="{FF2B5EF4-FFF2-40B4-BE49-F238E27FC236}">
                <a16:creationId xmlns:a16="http://schemas.microsoft.com/office/drawing/2014/main" id="{1C03C56F-4CCB-DE02-39F1-3A97CD039CEE}"/>
              </a:ext>
            </a:extLst>
          </p:cNvPr>
          <p:cNvCxnSpPr>
            <a:stCxn id="41" idx="7"/>
            <a:endCxn id="43" idx="3"/>
          </p:cNvCxnSpPr>
          <p:nvPr/>
        </p:nvCxnSpPr>
        <p:spPr>
          <a:xfrm rot="10800000" flipH="1">
            <a:off x="7162775" y="3750828"/>
            <a:ext cx="1511700" cy="138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238;p25">
            <a:extLst>
              <a:ext uri="{FF2B5EF4-FFF2-40B4-BE49-F238E27FC236}">
                <a16:creationId xmlns:a16="http://schemas.microsoft.com/office/drawing/2014/main" id="{374B2083-6907-21DA-8128-DBB0D63D0CF4}"/>
              </a:ext>
            </a:extLst>
          </p:cNvPr>
          <p:cNvCxnSpPr>
            <a:stCxn id="41" idx="0"/>
            <a:endCxn id="44" idx="4"/>
          </p:cNvCxnSpPr>
          <p:nvPr/>
        </p:nvCxnSpPr>
        <p:spPr>
          <a:xfrm rot="10800000" flipH="1">
            <a:off x="7038254" y="2408379"/>
            <a:ext cx="422700" cy="2670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245;p25">
            <a:extLst>
              <a:ext uri="{FF2B5EF4-FFF2-40B4-BE49-F238E27FC236}">
                <a16:creationId xmlns:a16="http://schemas.microsoft.com/office/drawing/2014/main" id="{F2D8B9BC-2064-E650-E8FA-52865B970C44}"/>
              </a:ext>
            </a:extLst>
          </p:cNvPr>
          <p:cNvSpPr txBox="1"/>
          <p:nvPr/>
        </p:nvSpPr>
        <p:spPr>
          <a:xfrm>
            <a:off x="4983433" y="238687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246;p25">
            <a:extLst>
              <a:ext uri="{FF2B5EF4-FFF2-40B4-BE49-F238E27FC236}">
                <a16:creationId xmlns:a16="http://schemas.microsoft.com/office/drawing/2014/main" id="{7ED5C1E2-637D-5284-6B71-986CE51AC489}"/>
              </a:ext>
            </a:extLst>
          </p:cNvPr>
          <p:cNvSpPr txBox="1"/>
          <p:nvPr/>
        </p:nvSpPr>
        <p:spPr>
          <a:xfrm>
            <a:off x="3143483" y="35400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3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247;p25">
            <a:extLst>
              <a:ext uri="{FF2B5EF4-FFF2-40B4-BE49-F238E27FC236}">
                <a16:creationId xmlns:a16="http://schemas.microsoft.com/office/drawing/2014/main" id="{519E41A1-4795-5665-9469-948DEF94778D}"/>
              </a:ext>
            </a:extLst>
          </p:cNvPr>
          <p:cNvSpPr txBox="1"/>
          <p:nvPr/>
        </p:nvSpPr>
        <p:spPr>
          <a:xfrm>
            <a:off x="6355033" y="4116938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2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Google Shape;248;p25">
            <a:extLst>
              <a:ext uri="{FF2B5EF4-FFF2-40B4-BE49-F238E27FC236}">
                <a16:creationId xmlns:a16="http://schemas.microsoft.com/office/drawing/2014/main" id="{00007369-DDA9-FA2E-5497-1A67F9122809}"/>
              </a:ext>
            </a:extLst>
          </p:cNvPr>
          <p:cNvSpPr txBox="1"/>
          <p:nvPr/>
        </p:nvSpPr>
        <p:spPr>
          <a:xfrm>
            <a:off x="7514532" y="3380350"/>
            <a:ext cx="69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249;p25">
            <a:extLst>
              <a:ext uri="{FF2B5EF4-FFF2-40B4-BE49-F238E27FC236}">
                <a16:creationId xmlns:a16="http://schemas.microsoft.com/office/drawing/2014/main" id="{49610F77-3EBE-C35E-9B78-40940707BF00}"/>
              </a:ext>
            </a:extLst>
          </p:cNvPr>
          <p:cNvSpPr txBox="1"/>
          <p:nvPr/>
        </p:nvSpPr>
        <p:spPr>
          <a:xfrm>
            <a:off x="6219133" y="26437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7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Google Shape;250;p25">
            <a:extLst>
              <a:ext uri="{FF2B5EF4-FFF2-40B4-BE49-F238E27FC236}">
                <a16:creationId xmlns:a16="http://schemas.microsoft.com/office/drawing/2014/main" id="{D2A64B49-751A-611D-8346-340D71B91D5C}"/>
              </a:ext>
            </a:extLst>
          </p:cNvPr>
          <p:cNvSpPr txBox="1"/>
          <p:nvPr/>
        </p:nvSpPr>
        <p:spPr>
          <a:xfrm>
            <a:off x="5000983" y="473055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251;p25">
            <a:extLst>
              <a:ext uri="{FF2B5EF4-FFF2-40B4-BE49-F238E27FC236}">
                <a16:creationId xmlns:a16="http://schemas.microsoft.com/office/drawing/2014/main" id="{5E38965B-0730-49F8-FF59-7345C7E750BC}"/>
              </a:ext>
            </a:extLst>
          </p:cNvPr>
          <p:cNvSpPr txBox="1"/>
          <p:nvPr/>
        </p:nvSpPr>
        <p:spPr>
          <a:xfrm>
            <a:off x="7918708" y="2727625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1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252;p25">
            <a:extLst>
              <a:ext uri="{FF2B5EF4-FFF2-40B4-BE49-F238E27FC236}">
                <a16:creationId xmlns:a16="http://schemas.microsoft.com/office/drawing/2014/main" id="{DF21B79F-27D0-4BA0-F39B-6D0BF88093DD}"/>
              </a:ext>
            </a:extLst>
          </p:cNvPr>
          <p:cNvSpPr txBox="1"/>
          <p:nvPr/>
        </p:nvSpPr>
        <p:spPr>
          <a:xfrm>
            <a:off x="7705999" y="415907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4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253;p25">
            <a:extLst>
              <a:ext uri="{FF2B5EF4-FFF2-40B4-BE49-F238E27FC236}">
                <a16:creationId xmlns:a16="http://schemas.microsoft.com/office/drawing/2014/main" id="{FA7EBAF7-CE90-CAE7-BD88-E5B1601713F9}"/>
              </a:ext>
            </a:extLst>
          </p:cNvPr>
          <p:cNvSpPr txBox="1"/>
          <p:nvPr/>
        </p:nvSpPr>
        <p:spPr>
          <a:xfrm>
            <a:off x="4226033" y="2957800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8</a:t>
            </a:r>
            <a:endParaRPr sz="2700" b="1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254;p25">
            <a:extLst>
              <a:ext uri="{FF2B5EF4-FFF2-40B4-BE49-F238E27FC236}">
                <a16:creationId xmlns:a16="http://schemas.microsoft.com/office/drawing/2014/main" id="{B6E7D490-E49C-DD67-CEB6-79A7CEF31D15}"/>
              </a:ext>
            </a:extLst>
          </p:cNvPr>
          <p:cNvSpPr txBox="1"/>
          <p:nvPr/>
        </p:nvSpPr>
        <p:spPr>
          <a:xfrm>
            <a:off x="7162783" y="2879563"/>
            <a:ext cx="4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Proxima Nova"/>
                <a:cs typeface="Proxima Nova"/>
                <a:sym typeface="Proxima Nova"/>
              </a:rPr>
              <a:t>5</a:t>
            </a:r>
            <a:endParaRPr sz="2700" b="1">
              <a:solidFill>
                <a:schemeClr val="tx1"/>
              </a:solidFill>
              <a:highlight>
                <a:srgbClr val="FFFFFF"/>
              </a:highlight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352;p29">
            <a:extLst>
              <a:ext uri="{FF2B5EF4-FFF2-40B4-BE49-F238E27FC236}">
                <a16:creationId xmlns:a16="http://schemas.microsoft.com/office/drawing/2014/main" id="{1EA3231B-3479-EF68-092A-56C359C936F0}"/>
              </a:ext>
            </a:extLst>
          </p:cNvPr>
          <p:cNvSpPr/>
          <p:nvPr/>
        </p:nvSpPr>
        <p:spPr>
          <a:xfrm>
            <a:off x="4964095" y="4675368"/>
            <a:ext cx="535800" cy="5250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" name="Google Shape;355;p29">
            <a:extLst>
              <a:ext uri="{FF2B5EF4-FFF2-40B4-BE49-F238E27FC236}">
                <a16:creationId xmlns:a16="http://schemas.microsoft.com/office/drawing/2014/main" id="{616D265B-7311-77EB-425A-73A065C75B78}"/>
              </a:ext>
            </a:extLst>
          </p:cNvPr>
          <p:cNvSpPr/>
          <p:nvPr/>
        </p:nvSpPr>
        <p:spPr>
          <a:xfrm>
            <a:off x="6326208" y="4087951"/>
            <a:ext cx="535800" cy="5250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" name="Google Shape;356;p29">
            <a:extLst>
              <a:ext uri="{FF2B5EF4-FFF2-40B4-BE49-F238E27FC236}">
                <a16:creationId xmlns:a16="http://schemas.microsoft.com/office/drawing/2014/main" id="{EBD459C8-1246-8A14-E6FE-105873974DCF}"/>
              </a:ext>
            </a:extLst>
          </p:cNvPr>
          <p:cNvSpPr/>
          <p:nvPr/>
        </p:nvSpPr>
        <p:spPr>
          <a:xfrm>
            <a:off x="7898633" y="2677778"/>
            <a:ext cx="535800" cy="5250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" name="Google Shape;357;p29">
            <a:extLst>
              <a:ext uri="{FF2B5EF4-FFF2-40B4-BE49-F238E27FC236}">
                <a16:creationId xmlns:a16="http://schemas.microsoft.com/office/drawing/2014/main" id="{6437B421-3F7A-322C-FABA-0DD862557558}"/>
              </a:ext>
            </a:extLst>
          </p:cNvPr>
          <p:cNvSpPr txBox="1"/>
          <p:nvPr/>
        </p:nvSpPr>
        <p:spPr>
          <a:xfrm>
            <a:off x="8623009" y="1869066"/>
            <a:ext cx="2624151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+mj-lt"/>
                <a:ea typeface="Proxima Nova"/>
                <a:cs typeface="Proxima Nova"/>
                <a:sym typeface="Proxima Nova"/>
              </a:rPr>
              <a:t>Conflicts: 6 4   </a:t>
            </a:r>
            <a:r>
              <a:rPr lang="en" sz="23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6</a:t>
            </a:r>
            <a:endParaRPr lang="en-US" sz="2300" b="1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393;p30">
            <a:extLst>
              <a:ext uri="{FF2B5EF4-FFF2-40B4-BE49-F238E27FC236}">
                <a16:creationId xmlns:a16="http://schemas.microsoft.com/office/drawing/2014/main" id="{88E1F1D8-1515-26D1-B048-914829785325}"/>
              </a:ext>
            </a:extLst>
          </p:cNvPr>
          <p:cNvSpPr/>
          <p:nvPr/>
        </p:nvSpPr>
        <p:spPr>
          <a:xfrm rot="17936938">
            <a:off x="10169780" y="2126298"/>
            <a:ext cx="316096" cy="4647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66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823</Words>
  <Application>Microsoft Office PowerPoint</Application>
  <PresentationFormat>Widescreen</PresentationFormat>
  <Paragraphs>312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Georgia</vt:lpstr>
      <vt:lpstr>Proxima Nova</vt:lpstr>
      <vt:lpstr>Times New Roman</vt:lpstr>
      <vt:lpstr>Wingdings</vt:lpstr>
      <vt:lpstr>Office Theme</vt:lpstr>
      <vt:lpstr>Cornell University Uses Integer Programming to Optimize Final Exam Scheduling</vt:lpstr>
      <vt:lpstr>Acknowledgements &amp; Thanks</vt:lpstr>
      <vt:lpstr>Background</vt:lpstr>
      <vt:lpstr>What does a final schedule look like?</vt:lpstr>
      <vt:lpstr>What determines a good schedule?</vt:lpstr>
      <vt:lpstr>Scheduling Optimization Framework</vt:lpstr>
      <vt:lpstr>Base Model – Block Assignment</vt:lpstr>
      <vt:lpstr>Base Model – Block Assignment</vt:lpstr>
      <vt:lpstr>Base Model – Block Assignment</vt:lpstr>
      <vt:lpstr>Base Model – Block Assignment</vt:lpstr>
      <vt:lpstr>Base Model – Block Assignment</vt:lpstr>
      <vt:lpstr>Base Model – Block Assignment</vt:lpstr>
      <vt:lpstr>Base Model – Block Sequencing</vt:lpstr>
      <vt:lpstr>Base Model – Block Sequencing</vt:lpstr>
      <vt:lpstr>Base Model – Block Sequencing</vt:lpstr>
      <vt:lpstr>Base Model – Block Sequencing</vt:lpstr>
      <vt:lpstr>Base Model – Block Sequencing</vt:lpstr>
      <vt:lpstr>Issue with the 2-stage model</vt:lpstr>
      <vt:lpstr>Base Model – Post-processing</vt:lpstr>
      <vt:lpstr>Layer-cake Heuristic Algorithm</vt:lpstr>
      <vt:lpstr>Results &amp; Impact</vt:lpstr>
      <vt:lpstr>Experiments</vt:lpstr>
      <vt:lpstr>Implementation</vt:lpstr>
      <vt:lpstr>Work-in-progress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University Uses Integer Programming to Optimize Final Exam Scheduling</dc:title>
  <dc:creator>Joe Ye</dc:creator>
  <cp:lastModifiedBy>Joe Ye</cp:lastModifiedBy>
  <cp:revision>7</cp:revision>
  <dcterms:created xsi:type="dcterms:W3CDTF">2023-09-16T18:50:41Z</dcterms:created>
  <dcterms:modified xsi:type="dcterms:W3CDTF">2023-09-25T02:57:26Z</dcterms:modified>
</cp:coreProperties>
</file>